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fb5b634bb44f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bca2c0bb964d10"/>
  </p:sldMasterIdLst>
  <p:sldIdLst>
    <p:sldId xmlns:r="http://schemas.openxmlformats.org/officeDocument/2006/relationships" id="256" r:id="R1b1721bc40ac4ab4"/>
    <p:sldId xmlns:r="http://schemas.openxmlformats.org/officeDocument/2006/relationships" id="257" r:id="R5bba79db156443d7"/>
    <p:sldId xmlns:r="http://schemas.openxmlformats.org/officeDocument/2006/relationships" id="258" r:id="Re49bc465ada54c65"/>
    <p:sldId xmlns:r="http://schemas.openxmlformats.org/officeDocument/2006/relationships" id="259" r:id="R51b66a9d5d274f0b"/>
    <p:sldId xmlns:r="http://schemas.openxmlformats.org/officeDocument/2006/relationships" id="260" r:id="R4d37c23f1c7640ff"/>
    <p:sldId xmlns:r="http://schemas.openxmlformats.org/officeDocument/2006/relationships" id="261" r:id="R2cfd2b64e2474bd8"/>
    <p:sldId xmlns:r="http://schemas.openxmlformats.org/officeDocument/2006/relationships" id="262" r:id="Rd70d51f2c3b04b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bca2c0bb964d10" /><Relationship Type="http://schemas.openxmlformats.org/officeDocument/2006/relationships/slide" Target="/ppt/slides/slide1.xml" Id="R1b1721bc40ac4ab4" /><Relationship Type="http://schemas.openxmlformats.org/officeDocument/2006/relationships/slide" Target="/ppt/slides/slide2.xml" Id="R5bba79db156443d7" /><Relationship Type="http://schemas.openxmlformats.org/officeDocument/2006/relationships/slide" Target="/ppt/slides/slide3.xml" Id="Re49bc465ada54c65" /><Relationship Type="http://schemas.openxmlformats.org/officeDocument/2006/relationships/slide" Target="/ppt/slides/slide4.xml" Id="R51b66a9d5d274f0b" /><Relationship Type="http://schemas.openxmlformats.org/officeDocument/2006/relationships/slide" Target="/ppt/slides/slide5.xml" Id="R4d37c23f1c7640ff" /><Relationship Type="http://schemas.openxmlformats.org/officeDocument/2006/relationships/slide" Target="/ppt/slides/slide6.xml" Id="R2cfd2b64e2474bd8" /><Relationship Type="http://schemas.openxmlformats.org/officeDocument/2006/relationships/slide" Target="/ppt/slides/slide7.xml" Id="Rd70d51f2c3b04b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755b69970c49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966ee69b042b7" /><Relationship Type="http://schemas.openxmlformats.org/officeDocument/2006/relationships/theme" Target="/ppt/slideMasters/theme/theme1.xml" Id="Rc0e5803ef0124f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4966ee69b042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ea1052e4c4c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508a2b75d41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ae9bc20bb41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903888e3e42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3c7cd2d4446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8f64b40864d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f5ff3db034d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ÅSBØ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ÅSBØ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−163 493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2 708 119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3 113 941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ÅSBØ BJØRN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ÅSBØ EVA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ÅSBØ IVAR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EIKEMO WENCHE ÅSBØ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979 913 095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ÅSBØ EIENDOM AS</a:t>
            </a:r>
          </a:p>
        </p:txBody>
      </p:sp>
    </p:spTree>
  </p:cSld>
  <p:clrMapOvr>
    <a:masterClrMapping xmlns:a="http://schemas.openxmlformats.org/drawingml/2006/main"/>
  </p:clrMapOvr>
</p:sld>
</file>