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22d8f82cf748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e6a186bb2c4c1d"/>
  </p:sldMasterIdLst>
  <p:sldIdLst>
    <p:sldId xmlns:r="http://schemas.openxmlformats.org/officeDocument/2006/relationships" id="256" r:id="R7c6e4e240da14613"/>
    <p:sldId xmlns:r="http://schemas.openxmlformats.org/officeDocument/2006/relationships" id="257" r:id="R9abe9a858d2e45de"/>
    <p:sldId xmlns:r="http://schemas.openxmlformats.org/officeDocument/2006/relationships" id="258" r:id="R008c1fd8aa504d36"/>
    <p:sldId xmlns:r="http://schemas.openxmlformats.org/officeDocument/2006/relationships" id="259" r:id="Rbd8375ab19ac4833"/>
    <p:sldId xmlns:r="http://schemas.openxmlformats.org/officeDocument/2006/relationships" id="260" r:id="R3c3111dd96244c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6a186bb2c4c1d" /><Relationship Type="http://schemas.openxmlformats.org/officeDocument/2006/relationships/slide" Target="/ppt/slides/slide1.xml" Id="R7c6e4e240da14613" /><Relationship Type="http://schemas.openxmlformats.org/officeDocument/2006/relationships/slide" Target="/ppt/slides/slide2.xml" Id="R9abe9a858d2e45de" /><Relationship Type="http://schemas.openxmlformats.org/officeDocument/2006/relationships/slide" Target="/ppt/slides/slide3.xml" Id="R008c1fd8aa504d36" /><Relationship Type="http://schemas.openxmlformats.org/officeDocument/2006/relationships/slide" Target="/ppt/slides/slide4.xml" Id="Rbd8375ab19ac4833" /><Relationship Type="http://schemas.openxmlformats.org/officeDocument/2006/relationships/slide" Target="/ppt/slides/slide5.xml" Id="R3c3111dd96244c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d9731cab3241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902c9f5f5445c" /><Relationship Type="http://schemas.openxmlformats.org/officeDocument/2006/relationships/theme" Target="/ppt/slideMasters/theme/theme1.xml" Id="Ra1458e7af8dd43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c902c9f5f544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52574ee3c41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609e202334d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6e6ef115749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f1196bbad4b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e5e0070d043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ARNE HUNSTAD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ARNE HUNSTAD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979 919 549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