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d195b45a3b4e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9df795df7b4a72"/>
  </p:sldMasterIdLst>
  <p:sldIdLst>
    <p:sldId xmlns:r="http://schemas.openxmlformats.org/officeDocument/2006/relationships" id="256" r:id="R967da0d661684078"/>
    <p:sldId xmlns:r="http://schemas.openxmlformats.org/officeDocument/2006/relationships" id="257" r:id="Rdeb601676f0845b8"/>
    <p:sldId xmlns:r="http://schemas.openxmlformats.org/officeDocument/2006/relationships" id="258" r:id="R8a777a31f41c4e0b"/>
    <p:sldId xmlns:r="http://schemas.openxmlformats.org/officeDocument/2006/relationships" id="259" r:id="R4e354c1e629d4de0"/>
    <p:sldId xmlns:r="http://schemas.openxmlformats.org/officeDocument/2006/relationships" id="260" r:id="R5d4095b6b4c746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df795df7b4a72" /><Relationship Type="http://schemas.openxmlformats.org/officeDocument/2006/relationships/slide" Target="/ppt/slides/slide1.xml" Id="R967da0d661684078" /><Relationship Type="http://schemas.openxmlformats.org/officeDocument/2006/relationships/slide" Target="/ppt/slides/slide2.xml" Id="Rdeb601676f0845b8" /><Relationship Type="http://schemas.openxmlformats.org/officeDocument/2006/relationships/slide" Target="/ppt/slides/slide3.xml" Id="R8a777a31f41c4e0b" /><Relationship Type="http://schemas.openxmlformats.org/officeDocument/2006/relationships/slide" Target="/ppt/slides/slide4.xml" Id="R4e354c1e629d4de0" /><Relationship Type="http://schemas.openxmlformats.org/officeDocument/2006/relationships/slide" Target="/ppt/slides/slide5.xml" Id="R5d4095b6b4c746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b3f99b53444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4fb17d74446b4" /><Relationship Type="http://schemas.openxmlformats.org/officeDocument/2006/relationships/theme" Target="/ppt/slideMasters/theme/theme1.xml" Id="R1f7b8a5e6afb48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94fb17d74446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00c51904147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1fa5c058d45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09f6e651940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56a224925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9c375df74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