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bad937a03e48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713282f4114026"/>
  </p:sldMasterIdLst>
  <p:sldIdLst>
    <p:sldId xmlns:r="http://schemas.openxmlformats.org/officeDocument/2006/relationships" id="256" r:id="R87cfd52d89584950"/>
    <p:sldId xmlns:r="http://schemas.openxmlformats.org/officeDocument/2006/relationships" id="257" r:id="R478e166801f647d7"/>
    <p:sldId xmlns:r="http://schemas.openxmlformats.org/officeDocument/2006/relationships" id="258" r:id="Rf91f138df8864e95"/>
    <p:sldId xmlns:r="http://schemas.openxmlformats.org/officeDocument/2006/relationships" id="259" r:id="R307ba98d22e14ec6"/>
    <p:sldId xmlns:r="http://schemas.openxmlformats.org/officeDocument/2006/relationships" id="260" r:id="R054f761d4a524964"/>
    <p:sldId xmlns:r="http://schemas.openxmlformats.org/officeDocument/2006/relationships" id="261" r:id="R89dd173db2684241"/>
    <p:sldId xmlns:r="http://schemas.openxmlformats.org/officeDocument/2006/relationships" id="262" r:id="R9f43185cd50945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713282f4114026" /><Relationship Type="http://schemas.openxmlformats.org/officeDocument/2006/relationships/slide" Target="/ppt/slides/slide1.xml" Id="R87cfd52d89584950" /><Relationship Type="http://schemas.openxmlformats.org/officeDocument/2006/relationships/slide" Target="/ppt/slides/slide2.xml" Id="R478e166801f647d7" /><Relationship Type="http://schemas.openxmlformats.org/officeDocument/2006/relationships/slide" Target="/ppt/slides/slide3.xml" Id="Rf91f138df8864e95" /><Relationship Type="http://schemas.openxmlformats.org/officeDocument/2006/relationships/slide" Target="/ppt/slides/slide4.xml" Id="R307ba98d22e14ec6" /><Relationship Type="http://schemas.openxmlformats.org/officeDocument/2006/relationships/slide" Target="/ppt/slides/slide5.xml" Id="R054f761d4a524964" /><Relationship Type="http://schemas.openxmlformats.org/officeDocument/2006/relationships/slide" Target="/ppt/slides/slide6.xml" Id="R89dd173db2684241" /><Relationship Type="http://schemas.openxmlformats.org/officeDocument/2006/relationships/slide" Target="/ppt/slides/slide7.xml" Id="R9f43185cd50945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cca33c851e4c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907bdce904f88" /><Relationship Type="http://schemas.openxmlformats.org/officeDocument/2006/relationships/theme" Target="/ppt/slideMasters/theme/theme1.xml" Id="R4f585e594457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3907bdce904f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d317f1a54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55e0b753749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08a77cb154b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7091cfcd442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0dcf15fa247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b3fecf2674b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97e44680a48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VALLDAL GRØNT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VALLDAL GRØNT AS ble etablert [år] og holder til i Valldal.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16 232 846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−630 774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−261 980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7 182 882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MYKLEBUST HÅKON  –  18,9 %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FUGLEM JAN OLE  –  10,1 %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JANGAARD AS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ARNE ØYVIND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URI RAYMOND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6210 Valldal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979 923 813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VALLDAL GRØNT AS</a:t>
            </a:r>
          </a:p>
        </p:txBody>
      </p:sp>
    </p:spTree>
  </p:cSld>
  <p:clrMapOvr>
    <a:masterClrMapping xmlns:a="http://schemas.openxmlformats.org/drawingml/2006/main"/>
  </p:clrMapOvr>
</p:sld>
</file>