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71f435ca1c5463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c3f046e15b74cf6"/>
  </p:sldMasterIdLst>
  <p:sldIdLst>
    <p:sldId xmlns:r="http://schemas.openxmlformats.org/officeDocument/2006/relationships" id="256" r:id="R03938281696445b1"/>
    <p:sldId xmlns:r="http://schemas.openxmlformats.org/officeDocument/2006/relationships" id="257" r:id="Rc2c11c8dafc24b05"/>
    <p:sldId xmlns:r="http://schemas.openxmlformats.org/officeDocument/2006/relationships" id="258" r:id="R894cc5ab61c04263"/>
    <p:sldId xmlns:r="http://schemas.openxmlformats.org/officeDocument/2006/relationships" id="259" r:id="Raccf9715262d4be7"/>
    <p:sldId xmlns:r="http://schemas.openxmlformats.org/officeDocument/2006/relationships" id="260" r:id="R44fe6d3f21024cbb"/>
    <p:sldId xmlns:r="http://schemas.openxmlformats.org/officeDocument/2006/relationships" id="261" r:id="R8d13ef2a92c24d2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c3f046e15b74cf6" /><Relationship Type="http://schemas.openxmlformats.org/officeDocument/2006/relationships/slide" Target="/ppt/slides/slide1.xml" Id="R03938281696445b1" /><Relationship Type="http://schemas.openxmlformats.org/officeDocument/2006/relationships/slide" Target="/ppt/slides/slide2.xml" Id="Rc2c11c8dafc24b05" /><Relationship Type="http://schemas.openxmlformats.org/officeDocument/2006/relationships/slide" Target="/ppt/slides/slide3.xml" Id="R894cc5ab61c04263" /><Relationship Type="http://schemas.openxmlformats.org/officeDocument/2006/relationships/slide" Target="/ppt/slides/slide4.xml" Id="Raccf9715262d4be7" /><Relationship Type="http://schemas.openxmlformats.org/officeDocument/2006/relationships/slide" Target="/ppt/slides/slide5.xml" Id="R44fe6d3f21024cbb" /><Relationship Type="http://schemas.openxmlformats.org/officeDocument/2006/relationships/slide" Target="/ppt/slides/slide6.xml" Id="R8d13ef2a92c24d2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78d896b129d43c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825a673f82487f" /><Relationship Type="http://schemas.openxmlformats.org/officeDocument/2006/relationships/theme" Target="/ppt/slideMasters/theme/theme1.xml" Id="Rd1b6ff6ab8ec458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f825a673f82487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df158c067a450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1dac7f9f0943d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c4735a2127428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8fba8334684ff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5a91c90801433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bce2c9939e49f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ØLEN TREVARE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ØLEN TREVARE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ØLEN TREVARE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ØLEN TREVARE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ØLEN TREVARE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ØLEN TREVARE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2018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7 082 056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1 889 899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1 477 602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4 953 782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6 126 714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ØLEN TREVARE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979 941 021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ØLEN TREVARE AS</a:t>
            </a:r>
          </a:p>
        </p:txBody>
      </p:sp>
    </p:spTree>
  </p:cSld>
  <p:clrMapOvr>
    <a:masterClrMapping xmlns:a="http://schemas.openxmlformats.org/drawingml/2006/main"/>
  </p:clrMapOvr>
</p:sld>
</file>