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5f58b1c0cc49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91b022c58c4737"/>
  </p:sldMasterIdLst>
  <p:sldIdLst>
    <p:sldId xmlns:r="http://schemas.openxmlformats.org/officeDocument/2006/relationships" id="256" r:id="Rb6b0a3bf47604649"/>
    <p:sldId xmlns:r="http://schemas.openxmlformats.org/officeDocument/2006/relationships" id="257" r:id="R3b1a10149f684f3c"/>
    <p:sldId xmlns:r="http://schemas.openxmlformats.org/officeDocument/2006/relationships" id="258" r:id="R2c6070d991b24619"/>
    <p:sldId xmlns:r="http://schemas.openxmlformats.org/officeDocument/2006/relationships" id="259" r:id="R786dca62c893422d"/>
    <p:sldId xmlns:r="http://schemas.openxmlformats.org/officeDocument/2006/relationships" id="260" r:id="R8248bd342ae54b2a"/>
    <p:sldId xmlns:r="http://schemas.openxmlformats.org/officeDocument/2006/relationships" id="261" r:id="R55d3cc3bb22f4784"/>
    <p:sldId xmlns:r="http://schemas.openxmlformats.org/officeDocument/2006/relationships" id="262" r:id="Refc150c5a32b49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91b022c58c4737" /><Relationship Type="http://schemas.openxmlformats.org/officeDocument/2006/relationships/slide" Target="/ppt/slides/slide1.xml" Id="Rb6b0a3bf47604649" /><Relationship Type="http://schemas.openxmlformats.org/officeDocument/2006/relationships/slide" Target="/ppt/slides/slide2.xml" Id="R3b1a10149f684f3c" /><Relationship Type="http://schemas.openxmlformats.org/officeDocument/2006/relationships/slide" Target="/ppt/slides/slide3.xml" Id="R2c6070d991b24619" /><Relationship Type="http://schemas.openxmlformats.org/officeDocument/2006/relationships/slide" Target="/ppt/slides/slide4.xml" Id="R786dca62c893422d" /><Relationship Type="http://schemas.openxmlformats.org/officeDocument/2006/relationships/slide" Target="/ppt/slides/slide5.xml" Id="R8248bd342ae54b2a" /><Relationship Type="http://schemas.openxmlformats.org/officeDocument/2006/relationships/slide" Target="/ppt/slides/slide6.xml" Id="R55d3cc3bb22f4784" /><Relationship Type="http://schemas.openxmlformats.org/officeDocument/2006/relationships/slide" Target="/ppt/slides/slide7.xml" Id="Refc150c5a32b49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336bb9cad94d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b5735bd4a4561" /><Relationship Type="http://schemas.openxmlformats.org/officeDocument/2006/relationships/theme" Target="/ppt/slideMasters/theme/theme1.xml" Id="R348dffdc2bc84b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2b5735bd4a45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4a69f925649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0dbac474042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7efeef2c347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17700359248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ffb0e1bd342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3180d11ef4b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557c6f7694b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JOH-SYSTEM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JOH-SYSTEM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325 901 036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325 919 411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ASKO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Kalbakkvei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16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979 944 721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