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cb7430d0ab41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e34bf379024358"/>
  </p:sldMasterIdLst>
  <p:sldIdLst>
    <p:sldId xmlns:r="http://schemas.openxmlformats.org/officeDocument/2006/relationships" id="256" r:id="Rc7f425880ee84b54"/>
    <p:sldId xmlns:r="http://schemas.openxmlformats.org/officeDocument/2006/relationships" id="257" r:id="R429a14efd0084c8b"/>
    <p:sldId xmlns:r="http://schemas.openxmlformats.org/officeDocument/2006/relationships" id="258" r:id="R2d224464a2ac4bce"/>
    <p:sldId xmlns:r="http://schemas.openxmlformats.org/officeDocument/2006/relationships" id="259" r:id="R302bf0b420e44475"/>
    <p:sldId xmlns:r="http://schemas.openxmlformats.org/officeDocument/2006/relationships" id="260" r:id="Rc4bcf711a2424c32"/>
    <p:sldId xmlns:r="http://schemas.openxmlformats.org/officeDocument/2006/relationships" id="261" r:id="R85c65af6d0624534"/>
    <p:sldId xmlns:r="http://schemas.openxmlformats.org/officeDocument/2006/relationships" id="262" r:id="R1d75cae4efcc4f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e34bf379024358" /><Relationship Type="http://schemas.openxmlformats.org/officeDocument/2006/relationships/slide" Target="/ppt/slides/slide1.xml" Id="Rc7f425880ee84b54" /><Relationship Type="http://schemas.openxmlformats.org/officeDocument/2006/relationships/slide" Target="/ppt/slides/slide2.xml" Id="R429a14efd0084c8b" /><Relationship Type="http://schemas.openxmlformats.org/officeDocument/2006/relationships/slide" Target="/ppt/slides/slide3.xml" Id="R2d224464a2ac4bce" /><Relationship Type="http://schemas.openxmlformats.org/officeDocument/2006/relationships/slide" Target="/ppt/slides/slide4.xml" Id="R302bf0b420e44475" /><Relationship Type="http://schemas.openxmlformats.org/officeDocument/2006/relationships/slide" Target="/ppt/slides/slide5.xml" Id="Rc4bcf711a2424c32" /><Relationship Type="http://schemas.openxmlformats.org/officeDocument/2006/relationships/slide" Target="/ppt/slides/slide6.xml" Id="R85c65af6d0624534" /><Relationship Type="http://schemas.openxmlformats.org/officeDocument/2006/relationships/slide" Target="/ppt/slides/slide7.xml" Id="R1d75cae4efcc4f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1581a8d0f24e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f7afa2dd94b0a" /><Relationship Type="http://schemas.openxmlformats.org/officeDocument/2006/relationships/theme" Target="/ppt/slideMasters/theme/theme1.xml" Id="R2657cd7823c34a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9f7afa2dd94b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f00fc577e43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095d1cdcf43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5192024c949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fbe0114154a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22171d99141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b086d9f9d42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2cf782a884a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KULELAGERHUSET 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KULELAGERHUSET NO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15 136 112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55 332 595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63 465 515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THOEN ARNE SYVER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Vakåsveien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arne.thoen@homelife.no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