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0f5996588f48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4dfa7496914806"/>
  </p:sldMasterIdLst>
  <p:sldIdLst>
    <p:sldId xmlns:r="http://schemas.openxmlformats.org/officeDocument/2006/relationships" id="256" r:id="R642e6ee233f34080"/>
    <p:sldId xmlns:r="http://schemas.openxmlformats.org/officeDocument/2006/relationships" id="257" r:id="R79a890dad1004ea2"/>
    <p:sldId xmlns:r="http://schemas.openxmlformats.org/officeDocument/2006/relationships" id="258" r:id="Rf2b66f33b5364064"/>
    <p:sldId xmlns:r="http://schemas.openxmlformats.org/officeDocument/2006/relationships" id="259" r:id="R1759bf2129fb4fe0"/>
    <p:sldId xmlns:r="http://schemas.openxmlformats.org/officeDocument/2006/relationships" id="260" r:id="R04456c2fa2104b15"/>
    <p:sldId xmlns:r="http://schemas.openxmlformats.org/officeDocument/2006/relationships" id="261" r:id="Rd6f3f16683b9443e"/>
    <p:sldId xmlns:r="http://schemas.openxmlformats.org/officeDocument/2006/relationships" id="262" r:id="R8b326a0569cd40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4dfa7496914806" /><Relationship Type="http://schemas.openxmlformats.org/officeDocument/2006/relationships/slide" Target="/ppt/slides/slide1.xml" Id="R642e6ee233f34080" /><Relationship Type="http://schemas.openxmlformats.org/officeDocument/2006/relationships/slide" Target="/ppt/slides/slide2.xml" Id="R79a890dad1004ea2" /><Relationship Type="http://schemas.openxmlformats.org/officeDocument/2006/relationships/slide" Target="/ppt/slides/slide3.xml" Id="Rf2b66f33b5364064" /><Relationship Type="http://schemas.openxmlformats.org/officeDocument/2006/relationships/slide" Target="/ppt/slides/slide4.xml" Id="R1759bf2129fb4fe0" /><Relationship Type="http://schemas.openxmlformats.org/officeDocument/2006/relationships/slide" Target="/ppt/slides/slide5.xml" Id="R04456c2fa2104b15" /><Relationship Type="http://schemas.openxmlformats.org/officeDocument/2006/relationships/slide" Target="/ppt/slides/slide6.xml" Id="Rd6f3f16683b9443e" /><Relationship Type="http://schemas.openxmlformats.org/officeDocument/2006/relationships/slide" Target="/ppt/slides/slide7.xml" Id="R8b326a0569cd40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98cd69f46e49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3e1b8e2404133" /><Relationship Type="http://schemas.openxmlformats.org/officeDocument/2006/relationships/theme" Target="/ppt/slideMasters/theme/theme1.xml" Id="R9cadc286ce2740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23e1b8e24041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aff9efd3e45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f4e799e714d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f36bb8c1d44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52d65c58144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bd4ec52eb4e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d15a599c541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b78dcc5c144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ALLBYGG FLORØ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ALLBYGG FLORØ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ALLBYGG FLORØ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ALLBYGG FLORØ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ALLBYGG FLORØ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ALLBYGG FLORØ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71 196 378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353 888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1 645 074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14 318 210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ALLBYGG FLORØ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ALLBYGG FLORØ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ALLBYGG FLORØ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Hamregata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6900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74 20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Ludvik@allbygg.no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www.allbygg.no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979 953 852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ALLBYGG FLORØ AS</a:t>
            </a:r>
          </a:p>
        </p:txBody>
      </p:sp>
    </p:spTree>
  </p:cSld>
  <p:clrMapOvr>
    <a:masterClrMapping xmlns:a="http://schemas.openxmlformats.org/drawingml/2006/main"/>
  </p:clrMapOvr>
</p:sld>
</file>