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b64917b61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70a4c00f549b0"/>
  </p:sldMasterIdLst>
  <p:sldIdLst>
    <p:sldId xmlns:r="http://schemas.openxmlformats.org/officeDocument/2006/relationships" id="256" r:id="R83ea05ef8a594d18"/>
    <p:sldId xmlns:r="http://schemas.openxmlformats.org/officeDocument/2006/relationships" id="257" r:id="Rf7108a2e9b3d415c"/>
    <p:sldId xmlns:r="http://schemas.openxmlformats.org/officeDocument/2006/relationships" id="258" r:id="R63cc13692d104f30"/>
    <p:sldId xmlns:r="http://schemas.openxmlformats.org/officeDocument/2006/relationships" id="259" r:id="R2788495e22f94977"/>
    <p:sldId xmlns:r="http://schemas.openxmlformats.org/officeDocument/2006/relationships" id="260" r:id="Red6f2f7866124792"/>
    <p:sldId xmlns:r="http://schemas.openxmlformats.org/officeDocument/2006/relationships" id="261" r:id="R55d32f4c89ee46ae"/>
    <p:sldId xmlns:r="http://schemas.openxmlformats.org/officeDocument/2006/relationships" id="262" r:id="Rbfe7f708b6de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70a4c00f549b0" /><Relationship Type="http://schemas.openxmlformats.org/officeDocument/2006/relationships/slide" Target="/ppt/slides/slide1.xml" Id="R83ea05ef8a594d18" /><Relationship Type="http://schemas.openxmlformats.org/officeDocument/2006/relationships/slide" Target="/ppt/slides/slide2.xml" Id="Rf7108a2e9b3d415c" /><Relationship Type="http://schemas.openxmlformats.org/officeDocument/2006/relationships/slide" Target="/ppt/slides/slide3.xml" Id="R63cc13692d104f30" /><Relationship Type="http://schemas.openxmlformats.org/officeDocument/2006/relationships/slide" Target="/ppt/slides/slide4.xml" Id="R2788495e22f94977" /><Relationship Type="http://schemas.openxmlformats.org/officeDocument/2006/relationships/slide" Target="/ppt/slides/slide5.xml" Id="Red6f2f7866124792" /><Relationship Type="http://schemas.openxmlformats.org/officeDocument/2006/relationships/slide" Target="/ppt/slides/slide6.xml" Id="R55d32f4c89ee46ae" /><Relationship Type="http://schemas.openxmlformats.org/officeDocument/2006/relationships/slide" Target="/ppt/slides/slide7.xml" Id="Rbfe7f708b6de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936696f5c848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b66f7cf4b4d3d" /><Relationship Type="http://schemas.openxmlformats.org/officeDocument/2006/relationships/theme" Target="/ppt/slideMasters/theme/theme1.xml" Id="R99fdd4758cd1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ab66f7cf4b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d5ffbd78b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aa9c63e4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1f1a6d78941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cd55d2a5a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c0a073e5b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6929e31c3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ad17a542348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MNAL LEIF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MNAL LEIF LARSEN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LEIF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33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