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f2533f0ce2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d6c1ce66824392"/>
  </p:sldMasterIdLst>
  <p:sldIdLst>
    <p:sldId xmlns:r="http://schemas.openxmlformats.org/officeDocument/2006/relationships" id="256" r:id="R3d5e8f09e0464cdd"/>
    <p:sldId xmlns:r="http://schemas.openxmlformats.org/officeDocument/2006/relationships" id="257" r:id="Racb97b27f6b44c1a"/>
    <p:sldId xmlns:r="http://schemas.openxmlformats.org/officeDocument/2006/relationships" id="258" r:id="R2a366e56c20c4411"/>
    <p:sldId xmlns:r="http://schemas.openxmlformats.org/officeDocument/2006/relationships" id="259" r:id="R19baec85581b4aa2"/>
    <p:sldId xmlns:r="http://schemas.openxmlformats.org/officeDocument/2006/relationships" id="260" r:id="Ra03d7fbeccfa4206"/>
    <p:sldId xmlns:r="http://schemas.openxmlformats.org/officeDocument/2006/relationships" id="261" r:id="R8b95b441f9074216"/>
    <p:sldId xmlns:r="http://schemas.openxmlformats.org/officeDocument/2006/relationships" id="262" r:id="R683013adb91e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6c1ce66824392" /><Relationship Type="http://schemas.openxmlformats.org/officeDocument/2006/relationships/slide" Target="/ppt/slides/slide1.xml" Id="R3d5e8f09e0464cdd" /><Relationship Type="http://schemas.openxmlformats.org/officeDocument/2006/relationships/slide" Target="/ppt/slides/slide2.xml" Id="Racb97b27f6b44c1a" /><Relationship Type="http://schemas.openxmlformats.org/officeDocument/2006/relationships/slide" Target="/ppt/slides/slide3.xml" Id="R2a366e56c20c4411" /><Relationship Type="http://schemas.openxmlformats.org/officeDocument/2006/relationships/slide" Target="/ppt/slides/slide4.xml" Id="R19baec85581b4aa2" /><Relationship Type="http://schemas.openxmlformats.org/officeDocument/2006/relationships/slide" Target="/ppt/slides/slide5.xml" Id="Ra03d7fbeccfa4206" /><Relationship Type="http://schemas.openxmlformats.org/officeDocument/2006/relationships/slide" Target="/ppt/slides/slide6.xml" Id="R8b95b441f9074216" /><Relationship Type="http://schemas.openxmlformats.org/officeDocument/2006/relationships/slide" Target="/ppt/slides/slide7.xml" Id="R683013adb91e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e52f3f3a344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e6f5327d7429b" /><Relationship Type="http://schemas.openxmlformats.org/officeDocument/2006/relationships/theme" Target="/ppt/slideMasters/theme/theme1.xml" Id="R4c84203bcbe246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6e6f5327d742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b86074dfb4b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9aa5932e44b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9595f7e3845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48454d93b4d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2b75d101942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2d41fa748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c18bc282045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HAGB. KRÆMER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HAGB. KRÆMER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−4 912 831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12 311 371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149 764 278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154 755 761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KRÆMER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979 984 367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HAGB. KRÆMER AS</a:t>
            </a:r>
          </a:p>
        </p:txBody>
      </p:sp>
    </p:spTree>
  </p:cSld>
  <p:clrMapOvr>
    <a:masterClrMapping xmlns:a="http://schemas.openxmlformats.org/drawingml/2006/main"/>
  </p:clrMapOvr>
</p:sld>
</file>