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9197ee9126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1d25dc848c4f76"/>
  </p:sldMasterIdLst>
  <p:sldIdLst>
    <p:sldId xmlns:r="http://schemas.openxmlformats.org/officeDocument/2006/relationships" id="256" r:id="Rf1a2053c356f4b43"/>
    <p:sldId xmlns:r="http://schemas.openxmlformats.org/officeDocument/2006/relationships" id="257" r:id="Rb48f33942aeb4ef0"/>
    <p:sldId xmlns:r="http://schemas.openxmlformats.org/officeDocument/2006/relationships" id="258" r:id="R9c1cda33d56c4829"/>
    <p:sldId xmlns:r="http://schemas.openxmlformats.org/officeDocument/2006/relationships" id="259" r:id="R108e6c8613b14c12"/>
    <p:sldId xmlns:r="http://schemas.openxmlformats.org/officeDocument/2006/relationships" id="260" r:id="Rcfa327982d2a4a4d"/>
    <p:sldId xmlns:r="http://schemas.openxmlformats.org/officeDocument/2006/relationships" id="261" r:id="R1ac04e75b6614099"/>
    <p:sldId xmlns:r="http://schemas.openxmlformats.org/officeDocument/2006/relationships" id="262" r:id="Re05630c0eaec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1d25dc848c4f76" /><Relationship Type="http://schemas.openxmlformats.org/officeDocument/2006/relationships/slide" Target="/ppt/slides/slide1.xml" Id="Rf1a2053c356f4b43" /><Relationship Type="http://schemas.openxmlformats.org/officeDocument/2006/relationships/slide" Target="/ppt/slides/slide2.xml" Id="Rb48f33942aeb4ef0" /><Relationship Type="http://schemas.openxmlformats.org/officeDocument/2006/relationships/slide" Target="/ppt/slides/slide3.xml" Id="R9c1cda33d56c4829" /><Relationship Type="http://schemas.openxmlformats.org/officeDocument/2006/relationships/slide" Target="/ppt/slides/slide4.xml" Id="R108e6c8613b14c12" /><Relationship Type="http://schemas.openxmlformats.org/officeDocument/2006/relationships/slide" Target="/ppt/slides/slide5.xml" Id="Rcfa327982d2a4a4d" /><Relationship Type="http://schemas.openxmlformats.org/officeDocument/2006/relationships/slide" Target="/ppt/slides/slide6.xml" Id="R1ac04e75b6614099" /><Relationship Type="http://schemas.openxmlformats.org/officeDocument/2006/relationships/slide" Target="/ppt/slides/slide7.xml" Id="Re05630c0eaec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1368dbbd84c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e77da4b7c408f" /><Relationship Type="http://schemas.openxmlformats.org/officeDocument/2006/relationships/theme" Target="/ppt/slideMasters/theme/theme1.xml" Id="Rd0e307261b3a4b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e77da4b7c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5d4d0f0c343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603ef67a8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914d5bc444e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0d6a735db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e85bed337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492c915ff43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df959da4544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HAUGLAND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VVS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691 865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713 864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4 164 527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7 044 323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JARLE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MORTEN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SVEIN HELGE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24D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85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979 987 900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VVS AS</a:t>
            </a:r>
          </a:p>
        </p:txBody>
      </p:sp>
    </p:spTree>
  </p:cSld>
  <p:clrMapOvr>
    <a:masterClrMapping xmlns:a="http://schemas.openxmlformats.org/drawingml/2006/main"/>
  </p:clrMapOvr>
</p:sld>
</file>