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e78c02e4740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5c502c68ca4fd8"/>
  </p:sldMasterIdLst>
  <p:sldIdLst>
    <p:sldId xmlns:r="http://schemas.openxmlformats.org/officeDocument/2006/relationships" id="256" r:id="Rd03b243a14ec4d6e"/>
    <p:sldId xmlns:r="http://schemas.openxmlformats.org/officeDocument/2006/relationships" id="257" r:id="Rd6a58f735694481b"/>
    <p:sldId xmlns:r="http://schemas.openxmlformats.org/officeDocument/2006/relationships" id="258" r:id="R53332a53d6384df9"/>
    <p:sldId xmlns:r="http://schemas.openxmlformats.org/officeDocument/2006/relationships" id="259" r:id="R8f2db533cbab45f5"/>
    <p:sldId xmlns:r="http://schemas.openxmlformats.org/officeDocument/2006/relationships" id="260" r:id="R6ac3880e9f25442e"/>
    <p:sldId xmlns:r="http://schemas.openxmlformats.org/officeDocument/2006/relationships" id="261" r:id="Rd6ff779e8ebd4581"/>
    <p:sldId xmlns:r="http://schemas.openxmlformats.org/officeDocument/2006/relationships" id="262" r:id="Re43d2c23061041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5c502c68ca4fd8" /><Relationship Type="http://schemas.openxmlformats.org/officeDocument/2006/relationships/slide" Target="/ppt/slides/slide1.xml" Id="Rd03b243a14ec4d6e" /><Relationship Type="http://schemas.openxmlformats.org/officeDocument/2006/relationships/slide" Target="/ppt/slides/slide2.xml" Id="Rd6a58f735694481b" /><Relationship Type="http://schemas.openxmlformats.org/officeDocument/2006/relationships/slide" Target="/ppt/slides/slide3.xml" Id="R53332a53d6384df9" /><Relationship Type="http://schemas.openxmlformats.org/officeDocument/2006/relationships/slide" Target="/ppt/slides/slide4.xml" Id="R8f2db533cbab45f5" /><Relationship Type="http://schemas.openxmlformats.org/officeDocument/2006/relationships/slide" Target="/ppt/slides/slide5.xml" Id="R6ac3880e9f25442e" /><Relationship Type="http://schemas.openxmlformats.org/officeDocument/2006/relationships/slide" Target="/ppt/slides/slide6.xml" Id="Rd6ff779e8ebd4581" /><Relationship Type="http://schemas.openxmlformats.org/officeDocument/2006/relationships/slide" Target="/ppt/slides/slide7.xml" Id="Re43d2c23061041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4b47e42e94e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5dd7b8c4846c8" /><Relationship Type="http://schemas.openxmlformats.org/officeDocument/2006/relationships/theme" Target="/ppt/slideMasters/theme/theme1.xml" Id="Rbc716a5f3bbb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85dd7b8c48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3d6e82a8a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d45b23380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13940ccc6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a2ffc2125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48a613c141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29753961347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26628d3c4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