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7af076d06ce4bd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0d1170229b34292"/>
  </p:sldMasterIdLst>
  <p:sldIdLst>
    <p:sldId xmlns:r="http://schemas.openxmlformats.org/officeDocument/2006/relationships" id="256" r:id="R792c1a843d2a4903"/>
    <p:sldId xmlns:r="http://schemas.openxmlformats.org/officeDocument/2006/relationships" id="257" r:id="Rfea4f40b4aa347bf"/>
    <p:sldId xmlns:r="http://schemas.openxmlformats.org/officeDocument/2006/relationships" id="258" r:id="R9c4c663e8b044b64"/>
    <p:sldId xmlns:r="http://schemas.openxmlformats.org/officeDocument/2006/relationships" id="259" r:id="Rd3cf77fbfb244fef"/>
    <p:sldId xmlns:r="http://schemas.openxmlformats.org/officeDocument/2006/relationships" id="260" r:id="R1e83e6b273114926"/>
    <p:sldId xmlns:r="http://schemas.openxmlformats.org/officeDocument/2006/relationships" id="261" r:id="R434ff79338ba412b"/>
    <p:sldId xmlns:r="http://schemas.openxmlformats.org/officeDocument/2006/relationships" id="262" r:id="Re3d02461e11d4d8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d1170229b34292" /><Relationship Type="http://schemas.openxmlformats.org/officeDocument/2006/relationships/slide" Target="/ppt/slides/slide1.xml" Id="R792c1a843d2a4903" /><Relationship Type="http://schemas.openxmlformats.org/officeDocument/2006/relationships/slide" Target="/ppt/slides/slide2.xml" Id="Rfea4f40b4aa347bf" /><Relationship Type="http://schemas.openxmlformats.org/officeDocument/2006/relationships/slide" Target="/ppt/slides/slide3.xml" Id="R9c4c663e8b044b64" /><Relationship Type="http://schemas.openxmlformats.org/officeDocument/2006/relationships/slide" Target="/ppt/slides/slide4.xml" Id="Rd3cf77fbfb244fef" /><Relationship Type="http://schemas.openxmlformats.org/officeDocument/2006/relationships/slide" Target="/ppt/slides/slide5.xml" Id="R1e83e6b273114926" /><Relationship Type="http://schemas.openxmlformats.org/officeDocument/2006/relationships/slide" Target="/ppt/slides/slide6.xml" Id="R434ff79338ba412b" /><Relationship Type="http://schemas.openxmlformats.org/officeDocument/2006/relationships/slide" Target="/ppt/slides/slide7.xml" Id="Re3d02461e11d4d8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46166072454ee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f50b572daf4338" /><Relationship Type="http://schemas.openxmlformats.org/officeDocument/2006/relationships/theme" Target="/ppt/slideMasters/theme/theme1.xml" Id="R791a9728a2fd4b9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7f50b572daf43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4432b5f863421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a9bb1d15de463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62631ca3e240f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fed5b0c4b6406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5dd5e68d3c430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5831437366400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92c7b8e89744a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TRUCON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TRUCON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TRUCON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TRUCON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TRUCON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TRUCON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−102 714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−98 512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3 984 191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3 993 724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TRUCON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HAVELAND TRUDE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TRUCON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Fjellveien 71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56 36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980 036 375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TRUCON AS</a:t>
            </a:r>
          </a:p>
        </p:txBody>
      </p:sp>
    </p:spTree>
  </p:cSld>
  <p:clrMapOvr>
    <a:masterClrMapping xmlns:a="http://schemas.openxmlformats.org/drawingml/2006/main"/>
  </p:clrMapOvr>
</p:sld>
</file>