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e1b6df345a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0ddcd8fbe4681"/>
  </p:sldMasterIdLst>
  <p:sldIdLst>
    <p:sldId xmlns:r="http://schemas.openxmlformats.org/officeDocument/2006/relationships" id="256" r:id="Re483602b251d4d8f"/>
    <p:sldId xmlns:r="http://schemas.openxmlformats.org/officeDocument/2006/relationships" id="257" r:id="R0fabc72eb3a34b46"/>
    <p:sldId xmlns:r="http://schemas.openxmlformats.org/officeDocument/2006/relationships" id="258" r:id="R5b79d59f10df4054"/>
    <p:sldId xmlns:r="http://schemas.openxmlformats.org/officeDocument/2006/relationships" id="259" r:id="R363cd034391f4138"/>
    <p:sldId xmlns:r="http://schemas.openxmlformats.org/officeDocument/2006/relationships" id="260" r:id="Rc2e14cdfe113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0ddcd8fbe4681" /><Relationship Type="http://schemas.openxmlformats.org/officeDocument/2006/relationships/slide" Target="/ppt/slides/slide1.xml" Id="Re483602b251d4d8f" /><Relationship Type="http://schemas.openxmlformats.org/officeDocument/2006/relationships/slide" Target="/ppt/slides/slide2.xml" Id="R0fabc72eb3a34b46" /><Relationship Type="http://schemas.openxmlformats.org/officeDocument/2006/relationships/slide" Target="/ppt/slides/slide3.xml" Id="R5b79d59f10df4054" /><Relationship Type="http://schemas.openxmlformats.org/officeDocument/2006/relationships/slide" Target="/ppt/slides/slide4.xml" Id="R363cd034391f4138" /><Relationship Type="http://schemas.openxmlformats.org/officeDocument/2006/relationships/slide" Target="/ppt/slides/slide5.xml" Id="Rc2e14cdfe113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a45af6984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c04ebc6034e62" /><Relationship Type="http://schemas.openxmlformats.org/officeDocument/2006/relationships/theme" Target="/ppt/slideMasters/theme/theme1.xml" Id="R48babb0e73fa4a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c04ebc603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5c7f3a75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9d3ee99ed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afc1766134b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1ecd73da44d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d5f89050c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