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2da9ed9c2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5308b8940485b"/>
  </p:sldMasterIdLst>
  <p:sldIdLst>
    <p:sldId xmlns:r="http://schemas.openxmlformats.org/officeDocument/2006/relationships" id="256" r:id="R42738f2fccda48b3"/>
    <p:sldId xmlns:r="http://schemas.openxmlformats.org/officeDocument/2006/relationships" id="257" r:id="R36ff7183b771475f"/>
    <p:sldId xmlns:r="http://schemas.openxmlformats.org/officeDocument/2006/relationships" id="258" r:id="Ra062f592ca224bfb"/>
    <p:sldId xmlns:r="http://schemas.openxmlformats.org/officeDocument/2006/relationships" id="259" r:id="R63aad696dd1d45e6"/>
    <p:sldId xmlns:r="http://schemas.openxmlformats.org/officeDocument/2006/relationships" id="260" r:id="R9547b6dc40344ae6"/>
    <p:sldId xmlns:r="http://schemas.openxmlformats.org/officeDocument/2006/relationships" id="261" r:id="R1be7936fed2b403d"/>
    <p:sldId xmlns:r="http://schemas.openxmlformats.org/officeDocument/2006/relationships" id="262" r:id="R39df69b4746f4e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5308b8940485b" /><Relationship Type="http://schemas.openxmlformats.org/officeDocument/2006/relationships/slide" Target="/ppt/slides/slide1.xml" Id="R42738f2fccda48b3" /><Relationship Type="http://schemas.openxmlformats.org/officeDocument/2006/relationships/slide" Target="/ppt/slides/slide2.xml" Id="R36ff7183b771475f" /><Relationship Type="http://schemas.openxmlformats.org/officeDocument/2006/relationships/slide" Target="/ppt/slides/slide3.xml" Id="Ra062f592ca224bfb" /><Relationship Type="http://schemas.openxmlformats.org/officeDocument/2006/relationships/slide" Target="/ppt/slides/slide4.xml" Id="R63aad696dd1d45e6" /><Relationship Type="http://schemas.openxmlformats.org/officeDocument/2006/relationships/slide" Target="/ppt/slides/slide5.xml" Id="R9547b6dc40344ae6" /><Relationship Type="http://schemas.openxmlformats.org/officeDocument/2006/relationships/slide" Target="/ppt/slides/slide6.xml" Id="R1be7936fed2b403d" /><Relationship Type="http://schemas.openxmlformats.org/officeDocument/2006/relationships/slide" Target="/ppt/slides/slide7.xml" Id="R39df69b4746f4e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aed64fcaf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4a5d1b7e34329" /><Relationship Type="http://schemas.openxmlformats.org/officeDocument/2006/relationships/theme" Target="/ppt/slideMasters/theme/theme1.xml" Id="Ra872c5eb8d9c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b4a5d1b7e3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432ca400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c4415898e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733ca35c4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4a69be1f5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bd9471d08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72f3768f843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fa7f9b48c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GO' VAKKER STUA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GO' VAKKER STUA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2 183 005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HJØRDIS SYNNØVE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WENCHE E STOKKE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WELVE GUDRUN S SKRØDAL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81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