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be0c52e7604a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9dda86e9214a85"/>
  </p:sldMasterIdLst>
  <p:sldIdLst>
    <p:sldId xmlns:r="http://schemas.openxmlformats.org/officeDocument/2006/relationships" id="256" r:id="Rbffabb13c3ae4607"/>
    <p:sldId xmlns:r="http://schemas.openxmlformats.org/officeDocument/2006/relationships" id="257" r:id="Rb4b7e801811c4d8d"/>
    <p:sldId xmlns:r="http://schemas.openxmlformats.org/officeDocument/2006/relationships" id="258" r:id="Rf9bcc99c2c7c441c"/>
    <p:sldId xmlns:r="http://schemas.openxmlformats.org/officeDocument/2006/relationships" id="259" r:id="Rbb48c1edeeff4f17"/>
    <p:sldId xmlns:r="http://schemas.openxmlformats.org/officeDocument/2006/relationships" id="260" r:id="R51c02fd6c1d144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dda86e9214a85" /><Relationship Type="http://schemas.openxmlformats.org/officeDocument/2006/relationships/slide" Target="/ppt/slides/slide1.xml" Id="Rbffabb13c3ae4607" /><Relationship Type="http://schemas.openxmlformats.org/officeDocument/2006/relationships/slide" Target="/ppt/slides/slide2.xml" Id="Rb4b7e801811c4d8d" /><Relationship Type="http://schemas.openxmlformats.org/officeDocument/2006/relationships/slide" Target="/ppt/slides/slide3.xml" Id="Rf9bcc99c2c7c441c" /><Relationship Type="http://schemas.openxmlformats.org/officeDocument/2006/relationships/slide" Target="/ppt/slides/slide4.xml" Id="Rbb48c1edeeff4f17" /><Relationship Type="http://schemas.openxmlformats.org/officeDocument/2006/relationships/slide" Target="/ppt/slides/slide5.xml" Id="R51c02fd6c1d144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b6774511047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c5d1346f74c57" /><Relationship Type="http://schemas.openxmlformats.org/officeDocument/2006/relationships/theme" Target="/ppt/slideMasters/theme/theme1.xml" Id="R3018752b7da0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0c5d1346f74c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1a58ffe2d45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fafa6fd914e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54127e73b47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2444f59914d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d1423d7c344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INFOPARK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