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1d49e62a244d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75274c622241ec"/>
  </p:sldMasterIdLst>
  <p:sldIdLst>
    <p:sldId xmlns:r="http://schemas.openxmlformats.org/officeDocument/2006/relationships" id="256" r:id="R1a7c56e498704372"/>
    <p:sldId xmlns:r="http://schemas.openxmlformats.org/officeDocument/2006/relationships" id="257" r:id="Rd5e53c430cfc43e1"/>
    <p:sldId xmlns:r="http://schemas.openxmlformats.org/officeDocument/2006/relationships" id="258" r:id="R7d58f153a09e47a5"/>
    <p:sldId xmlns:r="http://schemas.openxmlformats.org/officeDocument/2006/relationships" id="259" r:id="R5b94aeea00874131"/>
    <p:sldId xmlns:r="http://schemas.openxmlformats.org/officeDocument/2006/relationships" id="260" r:id="R711235770c8045ce"/>
    <p:sldId xmlns:r="http://schemas.openxmlformats.org/officeDocument/2006/relationships" id="261" r:id="Rd5c63f80fe794b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5274c622241ec" /><Relationship Type="http://schemas.openxmlformats.org/officeDocument/2006/relationships/slide" Target="/ppt/slides/slide1.xml" Id="R1a7c56e498704372" /><Relationship Type="http://schemas.openxmlformats.org/officeDocument/2006/relationships/slide" Target="/ppt/slides/slide2.xml" Id="Rd5e53c430cfc43e1" /><Relationship Type="http://schemas.openxmlformats.org/officeDocument/2006/relationships/slide" Target="/ppt/slides/slide3.xml" Id="R7d58f153a09e47a5" /><Relationship Type="http://schemas.openxmlformats.org/officeDocument/2006/relationships/slide" Target="/ppt/slides/slide4.xml" Id="R5b94aeea00874131" /><Relationship Type="http://schemas.openxmlformats.org/officeDocument/2006/relationships/slide" Target="/ppt/slides/slide5.xml" Id="R711235770c8045ce" /><Relationship Type="http://schemas.openxmlformats.org/officeDocument/2006/relationships/slide" Target="/ppt/slides/slide6.xml" Id="Rd5c63f80fe794b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c6c5cc80134b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4758896164b1e" /><Relationship Type="http://schemas.openxmlformats.org/officeDocument/2006/relationships/theme" Target="/ppt/slideMasters/theme/theme1.xml" Id="Rd2b76ce4b1f1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64758896164b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e5a15b427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52c7fd0db4f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d49e7480b41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c7d1d333e45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1efb62df44c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91ef59db94d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TOTTEN PROFIL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TOTTEN PROFIL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−134 062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980 124 541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