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c2819211ea40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d7c67b639e43ff"/>
  </p:sldMasterIdLst>
  <p:sldIdLst>
    <p:sldId xmlns:r="http://schemas.openxmlformats.org/officeDocument/2006/relationships" id="256" r:id="Rbae6e03636754cab"/>
    <p:sldId xmlns:r="http://schemas.openxmlformats.org/officeDocument/2006/relationships" id="257" r:id="R122d27af2c8b4ecc"/>
    <p:sldId xmlns:r="http://schemas.openxmlformats.org/officeDocument/2006/relationships" id="258" r:id="R9b23a58a99c543f6"/>
    <p:sldId xmlns:r="http://schemas.openxmlformats.org/officeDocument/2006/relationships" id="259" r:id="R27e1aa67f2a94799"/>
    <p:sldId xmlns:r="http://schemas.openxmlformats.org/officeDocument/2006/relationships" id="260" r:id="R9953457b2a4d42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d7c67b639e43ff" /><Relationship Type="http://schemas.openxmlformats.org/officeDocument/2006/relationships/slide" Target="/ppt/slides/slide1.xml" Id="Rbae6e03636754cab" /><Relationship Type="http://schemas.openxmlformats.org/officeDocument/2006/relationships/slide" Target="/ppt/slides/slide2.xml" Id="R122d27af2c8b4ecc" /><Relationship Type="http://schemas.openxmlformats.org/officeDocument/2006/relationships/slide" Target="/ppt/slides/slide3.xml" Id="R9b23a58a99c543f6" /><Relationship Type="http://schemas.openxmlformats.org/officeDocument/2006/relationships/slide" Target="/ppt/slides/slide4.xml" Id="R27e1aa67f2a94799" /><Relationship Type="http://schemas.openxmlformats.org/officeDocument/2006/relationships/slide" Target="/ppt/slides/slide5.xml" Id="R9953457b2a4d42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1a49bc26ab4f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e7f39248c455d" /><Relationship Type="http://schemas.openxmlformats.org/officeDocument/2006/relationships/theme" Target="/ppt/slideMasters/theme/theme1.xml" Id="R08cf419667f74a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ae7f39248c45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5e54a4d6740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b590e465443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f0e21550f43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882b9981249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0f38fd5a145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AURIGA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AURIGA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AURIGA ØKONOMI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AURIGA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AURIGA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AURIGA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980 132 749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AURIGA ØKONOMI AS</a:t>
            </a:r>
          </a:p>
        </p:txBody>
      </p:sp>
    </p:spTree>
  </p:cSld>
  <p:clrMapOvr>
    <a:masterClrMapping xmlns:a="http://schemas.openxmlformats.org/drawingml/2006/main"/>
  </p:clrMapOvr>
</p:sld>
</file>