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67bd47229c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48ab1668547f0"/>
  </p:sldMasterIdLst>
  <p:sldIdLst>
    <p:sldId xmlns:r="http://schemas.openxmlformats.org/officeDocument/2006/relationships" id="256" r:id="Rffcc86f7094f417e"/>
    <p:sldId xmlns:r="http://schemas.openxmlformats.org/officeDocument/2006/relationships" id="257" r:id="R2c5a1c0512b54774"/>
    <p:sldId xmlns:r="http://schemas.openxmlformats.org/officeDocument/2006/relationships" id="258" r:id="R2a80aa7dec7144c6"/>
    <p:sldId xmlns:r="http://schemas.openxmlformats.org/officeDocument/2006/relationships" id="259" r:id="R05d0c66cd5be412e"/>
    <p:sldId xmlns:r="http://schemas.openxmlformats.org/officeDocument/2006/relationships" id="260" r:id="R103e21373e944f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48ab1668547f0" /><Relationship Type="http://schemas.openxmlformats.org/officeDocument/2006/relationships/slide" Target="/ppt/slides/slide1.xml" Id="Rffcc86f7094f417e" /><Relationship Type="http://schemas.openxmlformats.org/officeDocument/2006/relationships/slide" Target="/ppt/slides/slide2.xml" Id="R2c5a1c0512b54774" /><Relationship Type="http://schemas.openxmlformats.org/officeDocument/2006/relationships/slide" Target="/ppt/slides/slide3.xml" Id="R2a80aa7dec7144c6" /><Relationship Type="http://schemas.openxmlformats.org/officeDocument/2006/relationships/slide" Target="/ppt/slides/slide4.xml" Id="R05d0c66cd5be412e" /><Relationship Type="http://schemas.openxmlformats.org/officeDocument/2006/relationships/slide" Target="/ppt/slides/slide5.xml" Id="R103e21373e944f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f13d77bb149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3baf8b9de455a" /><Relationship Type="http://schemas.openxmlformats.org/officeDocument/2006/relationships/theme" Target="/ppt/slideMasters/theme/theme1.xml" Id="Rb5fc709df2cd48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33baf8b9de45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4a28e9d9854a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e0b9f7f4a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e26f12d7244e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74c2fd08fc48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7cd08aff743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CON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980 145 549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CON AS</a:t>
            </a:r>
          </a:p>
        </p:txBody>
      </p:sp>
    </p:spTree>
  </p:cSld>
  <p:clrMapOvr>
    <a:masterClrMapping xmlns:a="http://schemas.openxmlformats.org/drawingml/2006/main"/>
  </p:clrMapOvr>
</p:sld>
</file>