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d506885f0e42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4d96a66d4b4cd7"/>
  </p:sldMasterIdLst>
  <p:sldIdLst>
    <p:sldId xmlns:r="http://schemas.openxmlformats.org/officeDocument/2006/relationships" id="256" r:id="Rd0763ae802e74447"/>
    <p:sldId xmlns:r="http://schemas.openxmlformats.org/officeDocument/2006/relationships" id="257" r:id="R6f6217b44b684446"/>
    <p:sldId xmlns:r="http://schemas.openxmlformats.org/officeDocument/2006/relationships" id="258" r:id="R5e2fdef465a34210"/>
    <p:sldId xmlns:r="http://schemas.openxmlformats.org/officeDocument/2006/relationships" id="259" r:id="Rcb5dbc8b53c5406d"/>
    <p:sldId xmlns:r="http://schemas.openxmlformats.org/officeDocument/2006/relationships" id="260" r:id="Radd5a6e0640043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4d96a66d4b4cd7" /><Relationship Type="http://schemas.openxmlformats.org/officeDocument/2006/relationships/slide" Target="/ppt/slides/slide1.xml" Id="Rd0763ae802e74447" /><Relationship Type="http://schemas.openxmlformats.org/officeDocument/2006/relationships/slide" Target="/ppt/slides/slide2.xml" Id="R6f6217b44b684446" /><Relationship Type="http://schemas.openxmlformats.org/officeDocument/2006/relationships/slide" Target="/ppt/slides/slide3.xml" Id="R5e2fdef465a34210" /><Relationship Type="http://schemas.openxmlformats.org/officeDocument/2006/relationships/slide" Target="/ppt/slides/slide4.xml" Id="Rcb5dbc8b53c5406d" /><Relationship Type="http://schemas.openxmlformats.org/officeDocument/2006/relationships/slide" Target="/ppt/slides/slide5.xml" Id="Radd5a6e0640043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01e4825b348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07864dfe0446f" /><Relationship Type="http://schemas.openxmlformats.org/officeDocument/2006/relationships/theme" Target="/ppt/slideMasters/theme/theme1.xml" Id="R081eae497cf143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407864dfe044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bef39edc04a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15301d5dd47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08daaca2042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7518f8dd544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030a7790c45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BUNNPRIS KONOWSGT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BUNNPRIS KONOWSGT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BUNNPRIS KONOWSGT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BUNNPRIS KONOWSGT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BUNNPRIS KONOWSGT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BUNNPRIS KONOWSGT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980 153 290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BUNNPRIS KONOWSGT AS</a:t>
            </a:r>
          </a:p>
        </p:txBody>
      </p:sp>
    </p:spTree>
  </p:cSld>
  <p:clrMapOvr>
    <a:masterClrMapping xmlns:a="http://schemas.openxmlformats.org/drawingml/2006/main"/>
  </p:clrMapOvr>
</p:sld>
</file>