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ebe62e0d204f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e681b558114cc0"/>
  </p:sldMasterIdLst>
  <p:sldIdLst>
    <p:sldId xmlns:r="http://schemas.openxmlformats.org/officeDocument/2006/relationships" id="256" r:id="Rc2c563bee32046c7"/>
    <p:sldId xmlns:r="http://schemas.openxmlformats.org/officeDocument/2006/relationships" id="257" r:id="Ree276df2c4704908"/>
    <p:sldId xmlns:r="http://schemas.openxmlformats.org/officeDocument/2006/relationships" id="258" r:id="R5077e496b2ce488b"/>
    <p:sldId xmlns:r="http://schemas.openxmlformats.org/officeDocument/2006/relationships" id="259" r:id="R19329cb3dd8448ec"/>
    <p:sldId xmlns:r="http://schemas.openxmlformats.org/officeDocument/2006/relationships" id="260" r:id="R38faebafa74047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e681b558114cc0" /><Relationship Type="http://schemas.openxmlformats.org/officeDocument/2006/relationships/slide" Target="/ppt/slides/slide1.xml" Id="Rc2c563bee32046c7" /><Relationship Type="http://schemas.openxmlformats.org/officeDocument/2006/relationships/slide" Target="/ppt/slides/slide2.xml" Id="Ree276df2c4704908" /><Relationship Type="http://schemas.openxmlformats.org/officeDocument/2006/relationships/slide" Target="/ppt/slides/slide3.xml" Id="R5077e496b2ce488b" /><Relationship Type="http://schemas.openxmlformats.org/officeDocument/2006/relationships/slide" Target="/ppt/slides/slide4.xml" Id="R19329cb3dd8448ec" /><Relationship Type="http://schemas.openxmlformats.org/officeDocument/2006/relationships/slide" Target="/ppt/slides/slide5.xml" Id="R38faebafa74047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cb8337a83644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92065d15f49d3" /><Relationship Type="http://schemas.openxmlformats.org/officeDocument/2006/relationships/theme" Target="/ppt/slideMasters/theme/theme1.xml" Id="R7d9fab3b025c45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e92065d15f49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76654d4bb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f8b30d1ce46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48be706e643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cdfd9dab248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05042f4a754a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ELVIA PENSJONSKASSE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ELVIA PENSJONSKASSE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Vangsvegen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12 32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bent.marius.undlien@hafslund.no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980 156 621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ELVIA PENSJONSKASSE</a:t>
            </a:r>
          </a:p>
        </p:txBody>
      </p:sp>
    </p:spTree>
  </p:cSld>
  <p:clrMapOvr>
    <a:masterClrMapping xmlns:a="http://schemas.openxmlformats.org/drawingml/2006/main"/>
  </p:clrMapOvr>
</p:sld>
</file>