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255024586b40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f49d3cf7604ae0"/>
  </p:sldMasterIdLst>
  <p:sldIdLst>
    <p:sldId xmlns:r="http://schemas.openxmlformats.org/officeDocument/2006/relationships" id="256" r:id="R35e3167346de4fe9"/>
    <p:sldId xmlns:r="http://schemas.openxmlformats.org/officeDocument/2006/relationships" id="257" r:id="Rdf5166d62e0f4469"/>
    <p:sldId xmlns:r="http://schemas.openxmlformats.org/officeDocument/2006/relationships" id="258" r:id="R02b9e58df9764f61"/>
    <p:sldId xmlns:r="http://schemas.openxmlformats.org/officeDocument/2006/relationships" id="259" r:id="R118c38b8022c47e7"/>
    <p:sldId xmlns:r="http://schemas.openxmlformats.org/officeDocument/2006/relationships" id="260" r:id="Ra1a5f29a26c34b24"/>
    <p:sldId xmlns:r="http://schemas.openxmlformats.org/officeDocument/2006/relationships" id="261" r:id="R4a361366b1364232"/>
    <p:sldId xmlns:r="http://schemas.openxmlformats.org/officeDocument/2006/relationships" id="262" r:id="R03bd674b75404b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f49d3cf7604ae0" /><Relationship Type="http://schemas.openxmlformats.org/officeDocument/2006/relationships/slide" Target="/ppt/slides/slide1.xml" Id="R35e3167346de4fe9" /><Relationship Type="http://schemas.openxmlformats.org/officeDocument/2006/relationships/slide" Target="/ppt/slides/slide2.xml" Id="Rdf5166d62e0f4469" /><Relationship Type="http://schemas.openxmlformats.org/officeDocument/2006/relationships/slide" Target="/ppt/slides/slide3.xml" Id="R02b9e58df9764f61" /><Relationship Type="http://schemas.openxmlformats.org/officeDocument/2006/relationships/slide" Target="/ppt/slides/slide4.xml" Id="R118c38b8022c47e7" /><Relationship Type="http://schemas.openxmlformats.org/officeDocument/2006/relationships/slide" Target="/ppt/slides/slide5.xml" Id="Ra1a5f29a26c34b24" /><Relationship Type="http://schemas.openxmlformats.org/officeDocument/2006/relationships/slide" Target="/ppt/slides/slide6.xml" Id="R4a361366b1364232" /><Relationship Type="http://schemas.openxmlformats.org/officeDocument/2006/relationships/slide" Target="/ppt/slides/slide7.xml" Id="R03bd674b75404b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1562bb338140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fd66f0f6f451b" /><Relationship Type="http://schemas.openxmlformats.org/officeDocument/2006/relationships/theme" Target="/ppt/slideMasters/theme/theme1.xml" Id="R837292f39a7d4a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bfd66f0f6f45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f1ce8f1f448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66f98888c45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b470ec8be43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cf4d2bae245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c8199060044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d13a64dd348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dd9591afc44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JONNY LARSEN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JONNY LARSEN RØRLEGGERBEDRIFT AS ble etablert [år] og holder til i Solbergmoen.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10 217 961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−530 671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−612 643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3 897 513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RUNE  –  87,5 %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VINNI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Riksvei 171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rune@jonnylarsen.no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www.jonnylarsen.no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980 169 421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