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64d7d15b4d49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d0e571809f49c3"/>
  </p:sldMasterIdLst>
  <p:sldIdLst>
    <p:sldId xmlns:r="http://schemas.openxmlformats.org/officeDocument/2006/relationships" id="256" r:id="Rf91e2c997f674a29"/>
    <p:sldId xmlns:r="http://schemas.openxmlformats.org/officeDocument/2006/relationships" id="257" r:id="R16ccb63804ea4c19"/>
    <p:sldId xmlns:r="http://schemas.openxmlformats.org/officeDocument/2006/relationships" id="258" r:id="Rb5f95476f96a45ff"/>
    <p:sldId xmlns:r="http://schemas.openxmlformats.org/officeDocument/2006/relationships" id="259" r:id="R12e67d83aa8548a5"/>
    <p:sldId xmlns:r="http://schemas.openxmlformats.org/officeDocument/2006/relationships" id="260" r:id="R16b4b71a085149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d0e571809f49c3" /><Relationship Type="http://schemas.openxmlformats.org/officeDocument/2006/relationships/slide" Target="/ppt/slides/slide1.xml" Id="Rf91e2c997f674a29" /><Relationship Type="http://schemas.openxmlformats.org/officeDocument/2006/relationships/slide" Target="/ppt/slides/slide2.xml" Id="R16ccb63804ea4c19" /><Relationship Type="http://schemas.openxmlformats.org/officeDocument/2006/relationships/slide" Target="/ppt/slides/slide3.xml" Id="Rb5f95476f96a45ff" /><Relationship Type="http://schemas.openxmlformats.org/officeDocument/2006/relationships/slide" Target="/ppt/slides/slide4.xml" Id="R12e67d83aa8548a5" /><Relationship Type="http://schemas.openxmlformats.org/officeDocument/2006/relationships/slide" Target="/ppt/slides/slide5.xml" Id="R16b4b71a085149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4cb85ee444f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30122dc7542a1" /><Relationship Type="http://schemas.openxmlformats.org/officeDocument/2006/relationships/theme" Target="/ppt/slideMasters/theme/theme1.xml" Id="R8ceb93c1297148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d30122dc7542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92c2eb98e42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020599a8c4b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05b3225f84e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f514bad5243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2f02aeaab45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STOVNER LYD OG BILDE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LYD OG BILDE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STOVNER LYD OG BILDE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LYD OG BILDE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LYD OG BILDE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LYD OG BILDE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980 190 757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LYD OG BILDE AS</a:t>
            </a:r>
          </a:p>
        </p:txBody>
      </p:sp>
    </p:spTree>
  </p:cSld>
  <p:clrMapOvr>
    <a:masterClrMapping xmlns:a="http://schemas.openxmlformats.org/drawingml/2006/main"/>
  </p:clrMapOvr>
</p:sld>
</file>