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072a0af1a74f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edfabbf3c64d35"/>
  </p:sldMasterIdLst>
  <p:sldIdLst>
    <p:sldId xmlns:r="http://schemas.openxmlformats.org/officeDocument/2006/relationships" id="256" r:id="Rb1f7c8f563d94688"/>
    <p:sldId xmlns:r="http://schemas.openxmlformats.org/officeDocument/2006/relationships" id="257" r:id="Racb166352c2c4061"/>
    <p:sldId xmlns:r="http://schemas.openxmlformats.org/officeDocument/2006/relationships" id="258" r:id="R78825cbc96d84fe8"/>
    <p:sldId xmlns:r="http://schemas.openxmlformats.org/officeDocument/2006/relationships" id="259" r:id="Rafaaea9fa1344380"/>
    <p:sldId xmlns:r="http://schemas.openxmlformats.org/officeDocument/2006/relationships" id="260" r:id="R08a898f43e134bdb"/>
    <p:sldId xmlns:r="http://schemas.openxmlformats.org/officeDocument/2006/relationships" id="261" r:id="R4adcf468e0d241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edfabbf3c64d35" /><Relationship Type="http://schemas.openxmlformats.org/officeDocument/2006/relationships/slide" Target="/ppt/slides/slide1.xml" Id="Rb1f7c8f563d94688" /><Relationship Type="http://schemas.openxmlformats.org/officeDocument/2006/relationships/slide" Target="/ppt/slides/slide2.xml" Id="Racb166352c2c4061" /><Relationship Type="http://schemas.openxmlformats.org/officeDocument/2006/relationships/slide" Target="/ppt/slides/slide3.xml" Id="R78825cbc96d84fe8" /><Relationship Type="http://schemas.openxmlformats.org/officeDocument/2006/relationships/slide" Target="/ppt/slides/slide4.xml" Id="Rafaaea9fa1344380" /><Relationship Type="http://schemas.openxmlformats.org/officeDocument/2006/relationships/slide" Target="/ppt/slides/slide5.xml" Id="R08a898f43e134bdb" /><Relationship Type="http://schemas.openxmlformats.org/officeDocument/2006/relationships/slide" Target="/ppt/slides/slide6.xml" Id="R4adcf468e0d241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ad7d9d5ae48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56034e4a54156" /><Relationship Type="http://schemas.openxmlformats.org/officeDocument/2006/relationships/theme" Target="/ppt/slideMasters/theme/theme1.xml" Id="R8d5b4e87ab6146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856034e4a541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59ad5e69343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efe3d348b41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48d5a6ff540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8e746e6df43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0a245286641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e44acc29446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AMEDIA RUSSIAN OPERATIONS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AMEDIA RUSSIAN OPERATIONS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MEDIA INVEST AS  –  44,2 %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LANDSORGANISASJONEN I NORGE  –  35,7 %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AMEDIA RUSSIAN OPERATIONS AS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FAGFORBUNDET  –  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FRITT ORD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 ENERGI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980 198 049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AMEDIA RUSSIAN OPERATIONS AS</a:t>
            </a:r>
          </a:p>
        </p:txBody>
      </p:sp>
    </p:spTree>
  </p:cSld>
  <p:clrMapOvr>
    <a:masterClrMapping xmlns:a="http://schemas.openxmlformats.org/drawingml/2006/main"/>
  </p:clrMapOvr>
</p:sld>
</file>