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9cb17879f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4a6e681154474"/>
  </p:sldMasterIdLst>
  <p:sldIdLst>
    <p:sldId xmlns:r="http://schemas.openxmlformats.org/officeDocument/2006/relationships" id="256" r:id="R12f3272c32914f32"/>
    <p:sldId xmlns:r="http://schemas.openxmlformats.org/officeDocument/2006/relationships" id="257" r:id="R19d4ee28841441f9"/>
    <p:sldId xmlns:r="http://schemas.openxmlformats.org/officeDocument/2006/relationships" id="258" r:id="R06bd2e9e3ce447b0"/>
    <p:sldId xmlns:r="http://schemas.openxmlformats.org/officeDocument/2006/relationships" id="259" r:id="R5be08cfc23c74175"/>
    <p:sldId xmlns:r="http://schemas.openxmlformats.org/officeDocument/2006/relationships" id="260" r:id="Rb25cd083c6a24ce6"/>
    <p:sldId xmlns:r="http://schemas.openxmlformats.org/officeDocument/2006/relationships" id="261" r:id="R0106bb5988d54e61"/>
    <p:sldId xmlns:r="http://schemas.openxmlformats.org/officeDocument/2006/relationships" id="262" r:id="R50a93c4eb7f9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4a6e681154474" /><Relationship Type="http://schemas.openxmlformats.org/officeDocument/2006/relationships/slide" Target="/ppt/slides/slide1.xml" Id="R12f3272c32914f32" /><Relationship Type="http://schemas.openxmlformats.org/officeDocument/2006/relationships/slide" Target="/ppt/slides/slide2.xml" Id="R19d4ee28841441f9" /><Relationship Type="http://schemas.openxmlformats.org/officeDocument/2006/relationships/slide" Target="/ppt/slides/slide3.xml" Id="R06bd2e9e3ce447b0" /><Relationship Type="http://schemas.openxmlformats.org/officeDocument/2006/relationships/slide" Target="/ppt/slides/slide4.xml" Id="R5be08cfc23c74175" /><Relationship Type="http://schemas.openxmlformats.org/officeDocument/2006/relationships/slide" Target="/ppt/slides/slide5.xml" Id="Rb25cd083c6a24ce6" /><Relationship Type="http://schemas.openxmlformats.org/officeDocument/2006/relationships/slide" Target="/ppt/slides/slide6.xml" Id="R0106bb5988d54e61" /><Relationship Type="http://schemas.openxmlformats.org/officeDocument/2006/relationships/slide" Target="/ppt/slides/slide7.xml" Id="R50a93c4eb7f9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8b082f1d3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9006c07414dd2" /><Relationship Type="http://schemas.openxmlformats.org/officeDocument/2006/relationships/theme" Target="/ppt/slideMasters/theme/theme1.xml" Id="R5b69799e2cb544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9006c0741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cdf4d5e64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6bb405906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2cccff3084c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0505f70a9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fe8eef0e3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5ac3f48642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e79f1adf2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BOREALIS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BOREALIS EIENDOM AS ble etablert [år] og holder til i Ballangen.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730 759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UPPHEIM TORBJØRN  –  28,4 %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SKOGVOLL TORGEIR  –  27,4 %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ERLAND  –  26,1 %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TORE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BAROSEN KURT ERLING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Myrdraget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8540 Ballangen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erlaand@frisurf.no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www.borealis-eiendom.no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980 201 406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BOREALIS EIENDOM AS</a:t>
            </a:r>
          </a:p>
        </p:txBody>
      </p:sp>
    </p:spTree>
  </p:cSld>
  <p:clrMapOvr>
    <a:masterClrMapping xmlns:a="http://schemas.openxmlformats.org/drawingml/2006/main"/>
  </p:clrMapOvr>
</p:sld>
</file>