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01f064c95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8d679cb40b4eb3"/>
  </p:sldMasterIdLst>
  <p:sldIdLst>
    <p:sldId xmlns:r="http://schemas.openxmlformats.org/officeDocument/2006/relationships" id="256" r:id="R91c6cf1813dd4b3d"/>
    <p:sldId xmlns:r="http://schemas.openxmlformats.org/officeDocument/2006/relationships" id="257" r:id="R1fea93aadf2b4b4f"/>
    <p:sldId xmlns:r="http://schemas.openxmlformats.org/officeDocument/2006/relationships" id="258" r:id="R464cc0b4ed9b4a82"/>
    <p:sldId xmlns:r="http://schemas.openxmlformats.org/officeDocument/2006/relationships" id="259" r:id="R01a93c1e4e714ca3"/>
    <p:sldId xmlns:r="http://schemas.openxmlformats.org/officeDocument/2006/relationships" id="260" r:id="R684a4d55adca49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d679cb40b4eb3" /><Relationship Type="http://schemas.openxmlformats.org/officeDocument/2006/relationships/slide" Target="/ppt/slides/slide1.xml" Id="R91c6cf1813dd4b3d" /><Relationship Type="http://schemas.openxmlformats.org/officeDocument/2006/relationships/slide" Target="/ppt/slides/slide2.xml" Id="R1fea93aadf2b4b4f" /><Relationship Type="http://schemas.openxmlformats.org/officeDocument/2006/relationships/slide" Target="/ppt/slides/slide3.xml" Id="R464cc0b4ed9b4a82" /><Relationship Type="http://schemas.openxmlformats.org/officeDocument/2006/relationships/slide" Target="/ppt/slides/slide4.xml" Id="R01a93c1e4e714ca3" /><Relationship Type="http://schemas.openxmlformats.org/officeDocument/2006/relationships/slide" Target="/ppt/slides/slide5.xml" Id="R684a4d55adca49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150bd4ac9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8b9a24c342a0" /><Relationship Type="http://schemas.openxmlformats.org/officeDocument/2006/relationships/theme" Target="/ppt/slideMasters/theme/theme1.xml" Id="Rce05c0bd025c47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38b9a24c342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7deeb5a4c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d25068970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a4049dde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eca75882a40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699879558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