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ac7be384944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d7a059534d41d6"/>
  </p:sldMasterIdLst>
  <p:sldIdLst>
    <p:sldId xmlns:r="http://schemas.openxmlformats.org/officeDocument/2006/relationships" id="256" r:id="R78ee813e83464c4b"/>
    <p:sldId xmlns:r="http://schemas.openxmlformats.org/officeDocument/2006/relationships" id="257" r:id="R8cfcd53d04af44f3"/>
    <p:sldId xmlns:r="http://schemas.openxmlformats.org/officeDocument/2006/relationships" id="258" r:id="R87e6e6ab8ffb4e68"/>
    <p:sldId xmlns:r="http://schemas.openxmlformats.org/officeDocument/2006/relationships" id="259" r:id="Rc95b74114ae24550"/>
    <p:sldId xmlns:r="http://schemas.openxmlformats.org/officeDocument/2006/relationships" id="260" r:id="R8a4ad04f21b9474b"/>
    <p:sldId xmlns:r="http://schemas.openxmlformats.org/officeDocument/2006/relationships" id="261" r:id="Rc13f40e9f2fc470b"/>
    <p:sldId xmlns:r="http://schemas.openxmlformats.org/officeDocument/2006/relationships" id="262" r:id="R00b7a3c8c197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7a059534d41d6" /><Relationship Type="http://schemas.openxmlformats.org/officeDocument/2006/relationships/slide" Target="/ppt/slides/slide1.xml" Id="R78ee813e83464c4b" /><Relationship Type="http://schemas.openxmlformats.org/officeDocument/2006/relationships/slide" Target="/ppt/slides/slide2.xml" Id="R8cfcd53d04af44f3" /><Relationship Type="http://schemas.openxmlformats.org/officeDocument/2006/relationships/slide" Target="/ppt/slides/slide3.xml" Id="R87e6e6ab8ffb4e68" /><Relationship Type="http://schemas.openxmlformats.org/officeDocument/2006/relationships/slide" Target="/ppt/slides/slide4.xml" Id="Rc95b74114ae24550" /><Relationship Type="http://schemas.openxmlformats.org/officeDocument/2006/relationships/slide" Target="/ppt/slides/slide5.xml" Id="R8a4ad04f21b9474b" /><Relationship Type="http://schemas.openxmlformats.org/officeDocument/2006/relationships/slide" Target="/ppt/slides/slide6.xml" Id="Rc13f40e9f2fc470b" /><Relationship Type="http://schemas.openxmlformats.org/officeDocument/2006/relationships/slide" Target="/ppt/slides/slide7.xml" Id="R00b7a3c8c197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d1d07367240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41ae0658479e" /><Relationship Type="http://schemas.openxmlformats.org/officeDocument/2006/relationships/theme" Target="/ppt/slideMasters/theme/theme1.xml" Id="R2b74fb4bcf1a4a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041ae0658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ac926313140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8416c9dcf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f7e31cbdf4c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de19d51334f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28e50c39c44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4424b73bf4a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83f44d44f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HANDELSVARER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post@handelsvarer.no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