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cc66a8e055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e00596201847c1"/>
  </p:sldMasterIdLst>
  <p:sldIdLst>
    <p:sldId xmlns:r="http://schemas.openxmlformats.org/officeDocument/2006/relationships" id="256" r:id="R449986af05e244bd"/>
    <p:sldId xmlns:r="http://schemas.openxmlformats.org/officeDocument/2006/relationships" id="257" r:id="Rc49db2e8c003423a"/>
    <p:sldId xmlns:r="http://schemas.openxmlformats.org/officeDocument/2006/relationships" id="258" r:id="Rfe020422d0bb46e2"/>
    <p:sldId xmlns:r="http://schemas.openxmlformats.org/officeDocument/2006/relationships" id="259" r:id="Rc4a4ee002d1c4131"/>
    <p:sldId xmlns:r="http://schemas.openxmlformats.org/officeDocument/2006/relationships" id="260" r:id="Re9ca187c45734711"/>
    <p:sldId xmlns:r="http://schemas.openxmlformats.org/officeDocument/2006/relationships" id="261" r:id="Rc71dfe6d369c4ad1"/>
    <p:sldId xmlns:r="http://schemas.openxmlformats.org/officeDocument/2006/relationships" id="262" r:id="Rf1ee98d213eb4a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00596201847c1" /><Relationship Type="http://schemas.openxmlformats.org/officeDocument/2006/relationships/slide" Target="/ppt/slides/slide1.xml" Id="R449986af05e244bd" /><Relationship Type="http://schemas.openxmlformats.org/officeDocument/2006/relationships/slide" Target="/ppt/slides/slide2.xml" Id="Rc49db2e8c003423a" /><Relationship Type="http://schemas.openxmlformats.org/officeDocument/2006/relationships/slide" Target="/ppt/slides/slide3.xml" Id="Rfe020422d0bb46e2" /><Relationship Type="http://schemas.openxmlformats.org/officeDocument/2006/relationships/slide" Target="/ppt/slides/slide4.xml" Id="Rc4a4ee002d1c4131" /><Relationship Type="http://schemas.openxmlformats.org/officeDocument/2006/relationships/slide" Target="/ppt/slides/slide5.xml" Id="Re9ca187c45734711" /><Relationship Type="http://schemas.openxmlformats.org/officeDocument/2006/relationships/slide" Target="/ppt/slides/slide6.xml" Id="Rc71dfe6d369c4ad1" /><Relationship Type="http://schemas.openxmlformats.org/officeDocument/2006/relationships/slide" Target="/ppt/slides/slide7.xml" Id="Rf1ee98d213eb4a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8087ec4f3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ed3953bba49e0" /><Relationship Type="http://schemas.openxmlformats.org/officeDocument/2006/relationships/theme" Target="/ppt/slideMasters/theme/theme1.xml" Id="R3746c52b773940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ded3953bba49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a5e409b04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34753aeb640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b58c36f6543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daf3fc6a3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fdc3db84c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80dd5b2724d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52b8e4aa744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CITYCON KILDEN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CITYCON KILDEN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CITYCON KILDEN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CITYCON KILDEN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CITYCON KILDEN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CITYCON KILDEN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57 012 161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33 226 114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21 901 177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246 045 845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470 939 394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CITYCON KILDEN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CITYCON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CITYCON KILDEN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28 27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info@citycon.com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www.citycon.com/no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980 329 933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CITYCON KILDEN EIENDOM AS</a:t>
            </a:r>
          </a:p>
        </p:txBody>
      </p:sp>
    </p:spTree>
  </p:cSld>
  <p:clrMapOvr>
    <a:masterClrMapping xmlns:a="http://schemas.openxmlformats.org/drawingml/2006/main"/>
  </p:clrMapOvr>
</p:sld>
</file>