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0d0b255fc04b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766e4a9f6d4f13"/>
  </p:sldMasterIdLst>
  <p:sldIdLst>
    <p:sldId xmlns:r="http://schemas.openxmlformats.org/officeDocument/2006/relationships" id="256" r:id="R4736cdc3e69d4f54"/>
    <p:sldId xmlns:r="http://schemas.openxmlformats.org/officeDocument/2006/relationships" id="257" r:id="Rba53855c97c04e66"/>
    <p:sldId xmlns:r="http://schemas.openxmlformats.org/officeDocument/2006/relationships" id="258" r:id="R6417357f71704f59"/>
    <p:sldId xmlns:r="http://schemas.openxmlformats.org/officeDocument/2006/relationships" id="259" r:id="Rd425fa14fb9a4e86"/>
    <p:sldId xmlns:r="http://schemas.openxmlformats.org/officeDocument/2006/relationships" id="260" r:id="Rb7fa3de208f74d7e"/>
    <p:sldId xmlns:r="http://schemas.openxmlformats.org/officeDocument/2006/relationships" id="261" r:id="Rdb9e48c5981b41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66e4a9f6d4f13" /><Relationship Type="http://schemas.openxmlformats.org/officeDocument/2006/relationships/slide" Target="/ppt/slides/slide1.xml" Id="R4736cdc3e69d4f54" /><Relationship Type="http://schemas.openxmlformats.org/officeDocument/2006/relationships/slide" Target="/ppt/slides/slide2.xml" Id="Rba53855c97c04e66" /><Relationship Type="http://schemas.openxmlformats.org/officeDocument/2006/relationships/slide" Target="/ppt/slides/slide3.xml" Id="R6417357f71704f59" /><Relationship Type="http://schemas.openxmlformats.org/officeDocument/2006/relationships/slide" Target="/ppt/slides/slide4.xml" Id="Rd425fa14fb9a4e86" /><Relationship Type="http://schemas.openxmlformats.org/officeDocument/2006/relationships/slide" Target="/ppt/slides/slide5.xml" Id="Rb7fa3de208f74d7e" /><Relationship Type="http://schemas.openxmlformats.org/officeDocument/2006/relationships/slide" Target="/ppt/slides/slide6.xml" Id="Rdb9e48c5981b41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eee3fea534e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ff5e781824b17" /><Relationship Type="http://schemas.openxmlformats.org/officeDocument/2006/relationships/theme" Target="/ppt/slideMasters/theme/theme1.xml" Id="Rc45b3ac80bb749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0ff5e781824b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da057205b47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79d6417a148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c9837b362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f1653920c44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784134fa548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f57db0b3e46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