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b23474c6b24e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76a7cdbd894f05"/>
  </p:sldMasterIdLst>
  <p:sldIdLst>
    <p:sldId xmlns:r="http://schemas.openxmlformats.org/officeDocument/2006/relationships" id="256" r:id="Rf177ebde5c914055"/>
    <p:sldId xmlns:r="http://schemas.openxmlformats.org/officeDocument/2006/relationships" id="257" r:id="R170871b763a743f9"/>
    <p:sldId xmlns:r="http://schemas.openxmlformats.org/officeDocument/2006/relationships" id="258" r:id="Rac2848b8db104799"/>
    <p:sldId xmlns:r="http://schemas.openxmlformats.org/officeDocument/2006/relationships" id="259" r:id="R1bc5c7cae0ce459e"/>
    <p:sldId xmlns:r="http://schemas.openxmlformats.org/officeDocument/2006/relationships" id="260" r:id="R7e488a4aeed34b05"/>
    <p:sldId xmlns:r="http://schemas.openxmlformats.org/officeDocument/2006/relationships" id="261" r:id="R8398924447214702"/>
    <p:sldId xmlns:r="http://schemas.openxmlformats.org/officeDocument/2006/relationships" id="262" r:id="Re4bc8a806c9248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6a7cdbd894f05" /><Relationship Type="http://schemas.openxmlformats.org/officeDocument/2006/relationships/slide" Target="/ppt/slides/slide1.xml" Id="Rf177ebde5c914055" /><Relationship Type="http://schemas.openxmlformats.org/officeDocument/2006/relationships/slide" Target="/ppt/slides/slide2.xml" Id="R170871b763a743f9" /><Relationship Type="http://schemas.openxmlformats.org/officeDocument/2006/relationships/slide" Target="/ppt/slides/slide3.xml" Id="Rac2848b8db104799" /><Relationship Type="http://schemas.openxmlformats.org/officeDocument/2006/relationships/slide" Target="/ppt/slides/slide4.xml" Id="R1bc5c7cae0ce459e" /><Relationship Type="http://schemas.openxmlformats.org/officeDocument/2006/relationships/slide" Target="/ppt/slides/slide5.xml" Id="R7e488a4aeed34b05" /><Relationship Type="http://schemas.openxmlformats.org/officeDocument/2006/relationships/slide" Target="/ppt/slides/slide6.xml" Id="R8398924447214702" /><Relationship Type="http://schemas.openxmlformats.org/officeDocument/2006/relationships/slide" Target="/ppt/slides/slide7.xml" Id="Re4bc8a806c9248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15f2ce52b4f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d96a00ade45f6" /><Relationship Type="http://schemas.openxmlformats.org/officeDocument/2006/relationships/theme" Target="/ppt/slideMasters/theme/theme1.xml" Id="R3fce1dde2fcd41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d96a00ade45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a4980896747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15041b14b44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f0fa97b7a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62c6e076c4b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b336976004f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8f739a1b742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6c0b71b504f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