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4b6cecfb91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c8412c24d4e98"/>
  </p:sldMasterIdLst>
  <p:sldIdLst>
    <p:sldId xmlns:r="http://schemas.openxmlformats.org/officeDocument/2006/relationships" id="256" r:id="R6844de5951b54ca5"/>
    <p:sldId xmlns:r="http://schemas.openxmlformats.org/officeDocument/2006/relationships" id="257" r:id="R9a105fb8cfb743bf"/>
    <p:sldId xmlns:r="http://schemas.openxmlformats.org/officeDocument/2006/relationships" id="258" r:id="Rd9aacc516c364379"/>
    <p:sldId xmlns:r="http://schemas.openxmlformats.org/officeDocument/2006/relationships" id="259" r:id="R65a2850cf17140bb"/>
    <p:sldId xmlns:r="http://schemas.openxmlformats.org/officeDocument/2006/relationships" id="260" r:id="Rdf5af436c18a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c8412c24d4e98" /><Relationship Type="http://schemas.openxmlformats.org/officeDocument/2006/relationships/slide" Target="/ppt/slides/slide1.xml" Id="R6844de5951b54ca5" /><Relationship Type="http://schemas.openxmlformats.org/officeDocument/2006/relationships/slide" Target="/ppt/slides/slide2.xml" Id="R9a105fb8cfb743bf" /><Relationship Type="http://schemas.openxmlformats.org/officeDocument/2006/relationships/slide" Target="/ppt/slides/slide3.xml" Id="Rd9aacc516c364379" /><Relationship Type="http://schemas.openxmlformats.org/officeDocument/2006/relationships/slide" Target="/ppt/slides/slide4.xml" Id="R65a2850cf17140bb" /><Relationship Type="http://schemas.openxmlformats.org/officeDocument/2006/relationships/slide" Target="/ppt/slides/slide5.xml" Id="Rdf5af436c18a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a3d15189a48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19edbb3f74217" /><Relationship Type="http://schemas.openxmlformats.org/officeDocument/2006/relationships/theme" Target="/ppt/slideMasters/theme/theme1.xml" Id="R0d654178f904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19edbb3f7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a447cc7c9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6cafe3b5a45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9606e1327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56641d746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96bffacfb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