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0bc17671542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58319ad33477e"/>
  </p:sldMasterIdLst>
  <p:sldIdLst>
    <p:sldId xmlns:r="http://schemas.openxmlformats.org/officeDocument/2006/relationships" id="256" r:id="Rf59a2d4ac87c46a1"/>
    <p:sldId xmlns:r="http://schemas.openxmlformats.org/officeDocument/2006/relationships" id="257" r:id="R4f5dfff47f564d52"/>
    <p:sldId xmlns:r="http://schemas.openxmlformats.org/officeDocument/2006/relationships" id="258" r:id="Rda0e91fd2c6f4562"/>
    <p:sldId xmlns:r="http://schemas.openxmlformats.org/officeDocument/2006/relationships" id="259" r:id="R02b18ea00a9d4b01"/>
    <p:sldId xmlns:r="http://schemas.openxmlformats.org/officeDocument/2006/relationships" id="260" r:id="R965bc1c34c81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58319ad33477e" /><Relationship Type="http://schemas.openxmlformats.org/officeDocument/2006/relationships/slide" Target="/ppt/slides/slide1.xml" Id="Rf59a2d4ac87c46a1" /><Relationship Type="http://schemas.openxmlformats.org/officeDocument/2006/relationships/slide" Target="/ppt/slides/slide2.xml" Id="R4f5dfff47f564d52" /><Relationship Type="http://schemas.openxmlformats.org/officeDocument/2006/relationships/slide" Target="/ppt/slides/slide3.xml" Id="Rda0e91fd2c6f4562" /><Relationship Type="http://schemas.openxmlformats.org/officeDocument/2006/relationships/slide" Target="/ppt/slides/slide4.xml" Id="R02b18ea00a9d4b01" /><Relationship Type="http://schemas.openxmlformats.org/officeDocument/2006/relationships/slide" Target="/ppt/slides/slide5.xml" Id="R965bc1c34c81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b30b349bb4a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c40883bf54eb6" /><Relationship Type="http://schemas.openxmlformats.org/officeDocument/2006/relationships/theme" Target="/ppt/slideMasters/theme/theme1.xml" Id="R94fa32e461f8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c40883bf5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5195ac49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fe70ba41d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7a3d53632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304e4557e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c0530bd5645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