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dc95c6006649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107adbe844f5e"/>
  </p:sldMasterIdLst>
  <p:sldIdLst>
    <p:sldId xmlns:r="http://schemas.openxmlformats.org/officeDocument/2006/relationships" id="256" r:id="R0d88272d6cf445fc"/>
    <p:sldId xmlns:r="http://schemas.openxmlformats.org/officeDocument/2006/relationships" id="257" r:id="Rdc0282d20e7e43a2"/>
    <p:sldId xmlns:r="http://schemas.openxmlformats.org/officeDocument/2006/relationships" id="258" r:id="R734e67e9be6f4d68"/>
    <p:sldId xmlns:r="http://schemas.openxmlformats.org/officeDocument/2006/relationships" id="259" r:id="R1708100a3b204a60"/>
    <p:sldId xmlns:r="http://schemas.openxmlformats.org/officeDocument/2006/relationships" id="260" r:id="Rb5af562a70d04529"/>
    <p:sldId xmlns:r="http://schemas.openxmlformats.org/officeDocument/2006/relationships" id="261" r:id="R8544b5c4983142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107adbe844f5e" /><Relationship Type="http://schemas.openxmlformats.org/officeDocument/2006/relationships/slide" Target="/ppt/slides/slide1.xml" Id="R0d88272d6cf445fc" /><Relationship Type="http://schemas.openxmlformats.org/officeDocument/2006/relationships/slide" Target="/ppt/slides/slide2.xml" Id="Rdc0282d20e7e43a2" /><Relationship Type="http://schemas.openxmlformats.org/officeDocument/2006/relationships/slide" Target="/ppt/slides/slide3.xml" Id="R734e67e9be6f4d68" /><Relationship Type="http://schemas.openxmlformats.org/officeDocument/2006/relationships/slide" Target="/ppt/slides/slide4.xml" Id="R1708100a3b204a60" /><Relationship Type="http://schemas.openxmlformats.org/officeDocument/2006/relationships/slide" Target="/ppt/slides/slide5.xml" Id="Rb5af562a70d04529" /><Relationship Type="http://schemas.openxmlformats.org/officeDocument/2006/relationships/slide" Target="/ppt/slides/slide6.xml" Id="R8544b5c4983142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0a9b0ddcd45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5d09a15604135" /><Relationship Type="http://schemas.openxmlformats.org/officeDocument/2006/relationships/theme" Target="/ppt/slideMasters/theme/theme1.xml" Id="R9d29c8f08a5944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55d09a156041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0e63d5397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b10957ff146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dac6611124e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8cc9add7c4c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f87af769d4c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debbc2103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29 072 631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2 398 311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1 014 745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53 328 123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146 631 913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