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5b21d05bfa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9eaf894804934"/>
  </p:sldMasterIdLst>
  <p:sldIdLst>
    <p:sldId xmlns:r="http://schemas.openxmlformats.org/officeDocument/2006/relationships" id="256" r:id="R433633837c1a4f93"/>
    <p:sldId xmlns:r="http://schemas.openxmlformats.org/officeDocument/2006/relationships" id="257" r:id="R7f17c275cf7449ec"/>
    <p:sldId xmlns:r="http://schemas.openxmlformats.org/officeDocument/2006/relationships" id="258" r:id="Rbae421b874994a8c"/>
    <p:sldId xmlns:r="http://schemas.openxmlformats.org/officeDocument/2006/relationships" id="259" r:id="R503511b972734f5b"/>
    <p:sldId xmlns:r="http://schemas.openxmlformats.org/officeDocument/2006/relationships" id="260" r:id="R30e07d85eda94b41"/>
    <p:sldId xmlns:r="http://schemas.openxmlformats.org/officeDocument/2006/relationships" id="261" r:id="R5a1df5efb89d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9eaf894804934" /><Relationship Type="http://schemas.openxmlformats.org/officeDocument/2006/relationships/slide" Target="/ppt/slides/slide1.xml" Id="R433633837c1a4f93" /><Relationship Type="http://schemas.openxmlformats.org/officeDocument/2006/relationships/slide" Target="/ppt/slides/slide2.xml" Id="R7f17c275cf7449ec" /><Relationship Type="http://schemas.openxmlformats.org/officeDocument/2006/relationships/slide" Target="/ppt/slides/slide3.xml" Id="Rbae421b874994a8c" /><Relationship Type="http://schemas.openxmlformats.org/officeDocument/2006/relationships/slide" Target="/ppt/slides/slide4.xml" Id="R503511b972734f5b" /><Relationship Type="http://schemas.openxmlformats.org/officeDocument/2006/relationships/slide" Target="/ppt/slides/slide5.xml" Id="R30e07d85eda94b41" /><Relationship Type="http://schemas.openxmlformats.org/officeDocument/2006/relationships/slide" Target="/ppt/slides/slide6.xml" Id="R5a1df5efb89d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781d58ef7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0bf7664f04522" /><Relationship Type="http://schemas.openxmlformats.org/officeDocument/2006/relationships/theme" Target="/ppt/slideMasters/theme/theme1.xml" Id="R4cfa43b88613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40bf7664f0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44d4d815b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5b1756fb3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10430d00f4b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2c5d39f6c42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4195d82794f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21c4e7722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