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5f30d58e68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fce5f189b44975"/>
  </p:sldMasterIdLst>
  <p:sldIdLst>
    <p:sldId xmlns:r="http://schemas.openxmlformats.org/officeDocument/2006/relationships" id="256" r:id="Re71ebd4f04ce4b28"/>
    <p:sldId xmlns:r="http://schemas.openxmlformats.org/officeDocument/2006/relationships" id="257" r:id="R4db127008fab46de"/>
    <p:sldId xmlns:r="http://schemas.openxmlformats.org/officeDocument/2006/relationships" id="258" r:id="R9702c02e17d4414c"/>
    <p:sldId xmlns:r="http://schemas.openxmlformats.org/officeDocument/2006/relationships" id="259" r:id="R8abee296e9c84e1f"/>
    <p:sldId xmlns:r="http://schemas.openxmlformats.org/officeDocument/2006/relationships" id="260" r:id="R9856aca61c0b49ea"/>
    <p:sldId xmlns:r="http://schemas.openxmlformats.org/officeDocument/2006/relationships" id="261" r:id="R422fd78fd5ef4ca9"/>
    <p:sldId xmlns:r="http://schemas.openxmlformats.org/officeDocument/2006/relationships" id="262" r:id="R525b464bef5c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ce5f189b44975" /><Relationship Type="http://schemas.openxmlformats.org/officeDocument/2006/relationships/slide" Target="/ppt/slides/slide1.xml" Id="Re71ebd4f04ce4b28" /><Relationship Type="http://schemas.openxmlformats.org/officeDocument/2006/relationships/slide" Target="/ppt/slides/slide2.xml" Id="R4db127008fab46de" /><Relationship Type="http://schemas.openxmlformats.org/officeDocument/2006/relationships/slide" Target="/ppt/slides/slide3.xml" Id="R9702c02e17d4414c" /><Relationship Type="http://schemas.openxmlformats.org/officeDocument/2006/relationships/slide" Target="/ppt/slides/slide4.xml" Id="R8abee296e9c84e1f" /><Relationship Type="http://schemas.openxmlformats.org/officeDocument/2006/relationships/slide" Target="/ppt/slides/slide5.xml" Id="R9856aca61c0b49ea" /><Relationship Type="http://schemas.openxmlformats.org/officeDocument/2006/relationships/slide" Target="/ppt/slides/slide6.xml" Id="R422fd78fd5ef4ca9" /><Relationship Type="http://schemas.openxmlformats.org/officeDocument/2006/relationships/slide" Target="/ppt/slides/slide7.xml" Id="R525b464bef5c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2ba014dff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510ef85054883" /><Relationship Type="http://schemas.openxmlformats.org/officeDocument/2006/relationships/theme" Target="/ppt/slideMasters/theme/theme1.xml" Id="Rdbb11f195023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510ef8505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e15152c5e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8beabe914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05961f695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49fb187c1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ba52f886a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54523a1144d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2a9e86c8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