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f659fd794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2753cb1c24fbb"/>
  </p:sldMasterIdLst>
  <p:sldIdLst>
    <p:sldId xmlns:r="http://schemas.openxmlformats.org/officeDocument/2006/relationships" id="256" r:id="R7fa28577a7374028"/>
    <p:sldId xmlns:r="http://schemas.openxmlformats.org/officeDocument/2006/relationships" id="257" r:id="R7f44d5702a144ac4"/>
    <p:sldId xmlns:r="http://schemas.openxmlformats.org/officeDocument/2006/relationships" id="258" r:id="Rb11bb6ab0f474737"/>
    <p:sldId xmlns:r="http://schemas.openxmlformats.org/officeDocument/2006/relationships" id="259" r:id="Re6c0faecd7734cfd"/>
    <p:sldId xmlns:r="http://schemas.openxmlformats.org/officeDocument/2006/relationships" id="260" r:id="Re68805aece424ba8"/>
    <p:sldId xmlns:r="http://schemas.openxmlformats.org/officeDocument/2006/relationships" id="261" r:id="Rc04a95c40ebc4b0f"/>
    <p:sldId xmlns:r="http://schemas.openxmlformats.org/officeDocument/2006/relationships" id="262" r:id="Rdac23268c27c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2753cb1c24fbb" /><Relationship Type="http://schemas.openxmlformats.org/officeDocument/2006/relationships/slide" Target="/ppt/slides/slide1.xml" Id="R7fa28577a7374028" /><Relationship Type="http://schemas.openxmlformats.org/officeDocument/2006/relationships/slide" Target="/ppt/slides/slide2.xml" Id="R7f44d5702a144ac4" /><Relationship Type="http://schemas.openxmlformats.org/officeDocument/2006/relationships/slide" Target="/ppt/slides/slide3.xml" Id="Rb11bb6ab0f474737" /><Relationship Type="http://schemas.openxmlformats.org/officeDocument/2006/relationships/slide" Target="/ppt/slides/slide4.xml" Id="Re6c0faecd7734cfd" /><Relationship Type="http://schemas.openxmlformats.org/officeDocument/2006/relationships/slide" Target="/ppt/slides/slide5.xml" Id="Re68805aece424ba8" /><Relationship Type="http://schemas.openxmlformats.org/officeDocument/2006/relationships/slide" Target="/ppt/slides/slide6.xml" Id="Rc04a95c40ebc4b0f" /><Relationship Type="http://schemas.openxmlformats.org/officeDocument/2006/relationships/slide" Target="/ppt/slides/slide7.xml" Id="Rdac23268c27c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a74a11b84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14a6ab2a4738" /><Relationship Type="http://schemas.openxmlformats.org/officeDocument/2006/relationships/theme" Target="/ppt/slideMasters/theme/theme1.xml" Id="R8f4877d8fad9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514a6ab2a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746a4fd23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35524eb3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c8074929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c2040747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3e96f94b8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37cfae7e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612f6b1d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TTC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9 066 557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201 208 067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584 416 345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692 698 019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 –  40,2 %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URBANSKI RICHARD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KAPITAL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