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fdb8f655a34d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528c188b734943"/>
  </p:sldMasterIdLst>
  <p:sldIdLst>
    <p:sldId xmlns:r="http://schemas.openxmlformats.org/officeDocument/2006/relationships" id="256" r:id="R6637b1bba5f04d0f"/>
    <p:sldId xmlns:r="http://schemas.openxmlformats.org/officeDocument/2006/relationships" id="257" r:id="R6fd82a347a91445a"/>
    <p:sldId xmlns:r="http://schemas.openxmlformats.org/officeDocument/2006/relationships" id="258" r:id="Rb9aa981ba8b543ce"/>
    <p:sldId xmlns:r="http://schemas.openxmlformats.org/officeDocument/2006/relationships" id="259" r:id="Rabc88e299ae24216"/>
    <p:sldId xmlns:r="http://schemas.openxmlformats.org/officeDocument/2006/relationships" id="260" r:id="R577f68679c1d4b9f"/>
    <p:sldId xmlns:r="http://schemas.openxmlformats.org/officeDocument/2006/relationships" id="261" r:id="R28a67ae51dcc48a9"/>
    <p:sldId xmlns:r="http://schemas.openxmlformats.org/officeDocument/2006/relationships" id="262" r:id="Rbc009d42ef0f47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528c188b734943" /><Relationship Type="http://schemas.openxmlformats.org/officeDocument/2006/relationships/slide" Target="/ppt/slides/slide1.xml" Id="R6637b1bba5f04d0f" /><Relationship Type="http://schemas.openxmlformats.org/officeDocument/2006/relationships/slide" Target="/ppt/slides/slide2.xml" Id="R6fd82a347a91445a" /><Relationship Type="http://schemas.openxmlformats.org/officeDocument/2006/relationships/slide" Target="/ppt/slides/slide3.xml" Id="Rb9aa981ba8b543ce" /><Relationship Type="http://schemas.openxmlformats.org/officeDocument/2006/relationships/slide" Target="/ppt/slides/slide4.xml" Id="Rabc88e299ae24216" /><Relationship Type="http://schemas.openxmlformats.org/officeDocument/2006/relationships/slide" Target="/ppt/slides/slide5.xml" Id="R577f68679c1d4b9f" /><Relationship Type="http://schemas.openxmlformats.org/officeDocument/2006/relationships/slide" Target="/ppt/slides/slide6.xml" Id="R28a67ae51dcc48a9" /><Relationship Type="http://schemas.openxmlformats.org/officeDocument/2006/relationships/slide" Target="/ppt/slides/slide7.xml" Id="Rbc009d42ef0f47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a67baff60048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8e82ba4e34f5c" /><Relationship Type="http://schemas.openxmlformats.org/officeDocument/2006/relationships/theme" Target="/ppt/slideMasters/theme/theme1.xml" Id="Rb525b9ec81ca41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b8e82ba4e34f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016c861754e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afb877d1843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db383351544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9ec16e3db4c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7e75db9964b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8ce30a07b47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f54bfa3c14e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COAST CORPORATE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COAST CORPORATE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COAST CORPORATE SERVICES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COAST CORPORATE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COAST CORPORATE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COAST CORPORATE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11 450 409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1 887 423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4 691 927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COAST CORPORATE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COAST SEAFOOD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COAST CORPORATE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37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sales@coast.no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coast.no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980 392 198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COAST CORPORATE SERVICES AS</a:t>
            </a:r>
          </a:p>
        </p:txBody>
      </p:sp>
    </p:spTree>
  </p:cSld>
  <p:clrMapOvr>
    <a:masterClrMapping xmlns:a="http://schemas.openxmlformats.org/drawingml/2006/main"/>
  </p:clrMapOvr>
</p:sld>
</file>