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14b06ee46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7aa3dc026f48c3"/>
  </p:sldMasterIdLst>
  <p:sldIdLst>
    <p:sldId xmlns:r="http://schemas.openxmlformats.org/officeDocument/2006/relationships" id="256" r:id="Ra51bf0ece0a84e63"/>
    <p:sldId xmlns:r="http://schemas.openxmlformats.org/officeDocument/2006/relationships" id="257" r:id="R1b7f4d1c0bc94701"/>
    <p:sldId xmlns:r="http://schemas.openxmlformats.org/officeDocument/2006/relationships" id="258" r:id="R3438ad28940145a6"/>
    <p:sldId xmlns:r="http://schemas.openxmlformats.org/officeDocument/2006/relationships" id="259" r:id="R8c4982eb35f74601"/>
    <p:sldId xmlns:r="http://schemas.openxmlformats.org/officeDocument/2006/relationships" id="260" r:id="R7df75f4941af4a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aa3dc026f48c3" /><Relationship Type="http://schemas.openxmlformats.org/officeDocument/2006/relationships/slide" Target="/ppt/slides/slide1.xml" Id="Ra51bf0ece0a84e63" /><Relationship Type="http://schemas.openxmlformats.org/officeDocument/2006/relationships/slide" Target="/ppt/slides/slide2.xml" Id="R1b7f4d1c0bc94701" /><Relationship Type="http://schemas.openxmlformats.org/officeDocument/2006/relationships/slide" Target="/ppt/slides/slide3.xml" Id="R3438ad28940145a6" /><Relationship Type="http://schemas.openxmlformats.org/officeDocument/2006/relationships/slide" Target="/ppt/slides/slide4.xml" Id="R8c4982eb35f74601" /><Relationship Type="http://schemas.openxmlformats.org/officeDocument/2006/relationships/slide" Target="/ppt/slides/slide5.xml" Id="R7df75f4941af4a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87a87e3dc48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cb534a8f4359" /><Relationship Type="http://schemas.openxmlformats.org/officeDocument/2006/relationships/theme" Target="/ppt/slideMasters/theme/theme1.xml" Id="Rf304fac4b6ec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ccb534a8f43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c5e5445b941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5fd4146dc4e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28a7a8901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7e23a6fa74c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17409c7774c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