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32ba1e289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f5fb376c044f5"/>
  </p:sldMasterIdLst>
  <p:sldIdLst>
    <p:sldId xmlns:r="http://schemas.openxmlformats.org/officeDocument/2006/relationships" id="256" r:id="Rfe83effbb926496d"/>
    <p:sldId xmlns:r="http://schemas.openxmlformats.org/officeDocument/2006/relationships" id="257" r:id="R21059fd8f77d44d2"/>
    <p:sldId xmlns:r="http://schemas.openxmlformats.org/officeDocument/2006/relationships" id="258" r:id="R410f07df66d34a0c"/>
    <p:sldId xmlns:r="http://schemas.openxmlformats.org/officeDocument/2006/relationships" id="259" r:id="Rc6572ea6a6a04c44"/>
    <p:sldId xmlns:r="http://schemas.openxmlformats.org/officeDocument/2006/relationships" id="260" r:id="Rcdf5082e52d34bc0"/>
    <p:sldId xmlns:r="http://schemas.openxmlformats.org/officeDocument/2006/relationships" id="261" r:id="R8627c7a643cf43b3"/>
    <p:sldId xmlns:r="http://schemas.openxmlformats.org/officeDocument/2006/relationships" id="262" r:id="R530b64964490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f5fb376c044f5" /><Relationship Type="http://schemas.openxmlformats.org/officeDocument/2006/relationships/slide" Target="/ppt/slides/slide1.xml" Id="Rfe83effbb926496d" /><Relationship Type="http://schemas.openxmlformats.org/officeDocument/2006/relationships/slide" Target="/ppt/slides/slide2.xml" Id="R21059fd8f77d44d2" /><Relationship Type="http://schemas.openxmlformats.org/officeDocument/2006/relationships/slide" Target="/ppt/slides/slide3.xml" Id="R410f07df66d34a0c" /><Relationship Type="http://schemas.openxmlformats.org/officeDocument/2006/relationships/slide" Target="/ppt/slides/slide4.xml" Id="Rc6572ea6a6a04c44" /><Relationship Type="http://schemas.openxmlformats.org/officeDocument/2006/relationships/slide" Target="/ppt/slides/slide5.xml" Id="Rcdf5082e52d34bc0" /><Relationship Type="http://schemas.openxmlformats.org/officeDocument/2006/relationships/slide" Target="/ppt/slides/slide6.xml" Id="R8627c7a643cf43b3" /><Relationship Type="http://schemas.openxmlformats.org/officeDocument/2006/relationships/slide" Target="/ppt/slides/slide7.xml" Id="R530b64964490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bd6d5ecad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7d90b865b4671" /><Relationship Type="http://schemas.openxmlformats.org/officeDocument/2006/relationships/theme" Target="/ppt/slideMasters/theme/theme1.xml" Id="R2ab846545de2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7d90b865b46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edbd67f9247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bf70067b1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6ea12cc344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ab0ed016641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9f1407c17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b9bc8c36141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4f88db38c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HRH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HRH REVISJON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6 749 038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4 088 093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5 300 471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ARGOS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TLB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BERGLAND TOVE LISE WANG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 EIVIND LORENTZEN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harstad@hrh.no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