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27cc7da96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4fc61666e40e4"/>
  </p:sldMasterIdLst>
  <p:sldIdLst>
    <p:sldId xmlns:r="http://schemas.openxmlformats.org/officeDocument/2006/relationships" id="256" r:id="Rc26f2428383c45bb"/>
    <p:sldId xmlns:r="http://schemas.openxmlformats.org/officeDocument/2006/relationships" id="257" r:id="R6c67340a374b4c87"/>
    <p:sldId xmlns:r="http://schemas.openxmlformats.org/officeDocument/2006/relationships" id="258" r:id="R0b4fe928dec64288"/>
    <p:sldId xmlns:r="http://schemas.openxmlformats.org/officeDocument/2006/relationships" id="259" r:id="Rd6a1f5abf6e94302"/>
    <p:sldId xmlns:r="http://schemas.openxmlformats.org/officeDocument/2006/relationships" id="260" r:id="R99b9449801884e17"/>
    <p:sldId xmlns:r="http://schemas.openxmlformats.org/officeDocument/2006/relationships" id="261" r:id="R2a794568e7464b10"/>
    <p:sldId xmlns:r="http://schemas.openxmlformats.org/officeDocument/2006/relationships" id="262" r:id="Rdadd89a241b9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4fc61666e40e4" /><Relationship Type="http://schemas.openxmlformats.org/officeDocument/2006/relationships/slide" Target="/ppt/slides/slide1.xml" Id="Rc26f2428383c45bb" /><Relationship Type="http://schemas.openxmlformats.org/officeDocument/2006/relationships/slide" Target="/ppt/slides/slide2.xml" Id="R6c67340a374b4c87" /><Relationship Type="http://schemas.openxmlformats.org/officeDocument/2006/relationships/slide" Target="/ppt/slides/slide3.xml" Id="R0b4fe928dec64288" /><Relationship Type="http://schemas.openxmlformats.org/officeDocument/2006/relationships/slide" Target="/ppt/slides/slide4.xml" Id="Rd6a1f5abf6e94302" /><Relationship Type="http://schemas.openxmlformats.org/officeDocument/2006/relationships/slide" Target="/ppt/slides/slide5.xml" Id="R99b9449801884e17" /><Relationship Type="http://schemas.openxmlformats.org/officeDocument/2006/relationships/slide" Target="/ppt/slides/slide6.xml" Id="R2a794568e7464b10" /><Relationship Type="http://schemas.openxmlformats.org/officeDocument/2006/relationships/slide" Target="/ppt/slides/slide7.xml" Id="Rdadd89a241b9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6d698b701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b4cdb8ff4d97" /><Relationship Type="http://schemas.openxmlformats.org/officeDocument/2006/relationships/theme" Target="/ppt/slideMasters/theme/theme1.xml" Id="Rb67e3e401813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9b4cdb8ff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b35f37f74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9a193ebf3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914168aaa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19c65101f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d329529da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76f945e941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22bc73a0c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