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7b1d399dc64d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604a1fd0fe4e43"/>
  </p:sldMasterIdLst>
  <p:sldIdLst>
    <p:sldId xmlns:r="http://schemas.openxmlformats.org/officeDocument/2006/relationships" id="256" r:id="Rc05e7cbffc3e4f3c"/>
    <p:sldId xmlns:r="http://schemas.openxmlformats.org/officeDocument/2006/relationships" id="257" r:id="Rdf6962d3abb24f4d"/>
    <p:sldId xmlns:r="http://schemas.openxmlformats.org/officeDocument/2006/relationships" id="258" r:id="R9824d4f70fed46e7"/>
    <p:sldId xmlns:r="http://schemas.openxmlformats.org/officeDocument/2006/relationships" id="259" r:id="R6e0e8db04f084f11"/>
    <p:sldId xmlns:r="http://schemas.openxmlformats.org/officeDocument/2006/relationships" id="260" r:id="R9e5f74ecbb57491b"/>
    <p:sldId xmlns:r="http://schemas.openxmlformats.org/officeDocument/2006/relationships" id="261" r:id="R16b0502e2ecb49ad"/>
    <p:sldId xmlns:r="http://schemas.openxmlformats.org/officeDocument/2006/relationships" id="262" r:id="R8b1be7a3c8e245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604a1fd0fe4e43" /><Relationship Type="http://schemas.openxmlformats.org/officeDocument/2006/relationships/slide" Target="/ppt/slides/slide1.xml" Id="Rc05e7cbffc3e4f3c" /><Relationship Type="http://schemas.openxmlformats.org/officeDocument/2006/relationships/slide" Target="/ppt/slides/slide2.xml" Id="Rdf6962d3abb24f4d" /><Relationship Type="http://schemas.openxmlformats.org/officeDocument/2006/relationships/slide" Target="/ppt/slides/slide3.xml" Id="R9824d4f70fed46e7" /><Relationship Type="http://schemas.openxmlformats.org/officeDocument/2006/relationships/slide" Target="/ppt/slides/slide4.xml" Id="R6e0e8db04f084f11" /><Relationship Type="http://schemas.openxmlformats.org/officeDocument/2006/relationships/slide" Target="/ppt/slides/slide5.xml" Id="R9e5f74ecbb57491b" /><Relationship Type="http://schemas.openxmlformats.org/officeDocument/2006/relationships/slide" Target="/ppt/slides/slide6.xml" Id="R16b0502e2ecb49ad" /><Relationship Type="http://schemas.openxmlformats.org/officeDocument/2006/relationships/slide" Target="/ppt/slides/slide7.xml" Id="R8b1be7a3c8e245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f0f615b51b4f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0ea268d6b4d11" /><Relationship Type="http://schemas.openxmlformats.org/officeDocument/2006/relationships/theme" Target="/ppt/slideMasters/theme/theme1.xml" Id="Ra3c5c442d25941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c0ea268d6b4d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1ca96358c47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64d17a6b845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eba21846e43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ec9fe965345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5366d401b41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e1060cb5040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04ba1b6d143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ÅSSIDEN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ÅSSIDEN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ÅSSIDEN RØR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ÅSSIDEN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ÅSSIDEN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ÅSSIDEN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18 910 929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2 725 268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2 148 679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8 880 528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12 029 450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ÅSSIDEN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BØRRE BORGE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RUNE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ÅSSIDEN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Arons vei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3029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980 419 258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ÅSSIDEN RØR AS</a:t>
            </a:r>
          </a:p>
        </p:txBody>
      </p:sp>
    </p:spTree>
  </p:cSld>
  <p:clrMapOvr>
    <a:masterClrMapping xmlns:a="http://schemas.openxmlformats.org/drawingml/2006/main"/>
  </p:clrMapOvr>
</p:sld>
</file>