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510556245b40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8618042ad5446e"/>
  </p:sldMasterIdLst>
  <p:sldIdLst>
    <p:sldId xmlns:r="http://schemas.openxmlformats.org/officeDocument/2006/relationships" id="256" r:id="R7d3a7c504a2b42bf"/>
    <p:sldId xmlns:r="http://schemas.openxmlformats.org/officeDocument/2006/relationships" id="257" r:id="R63e49766b6cf41a0"/>
    <p:sldId xmlns:r="http://schemas.openxmlformats.org/officeDocument/2006/relationships" id="258" r:id="Re99c6257d5bc4d84"/>
    <p:sldId xmlns:r="http://schemas.openxmlformats.org/officeDocument/2006/relationships" id="259" r:id="R58b5bb3dab1041cc"/>
    <p:sldId xmlns:r="http://schemas.openxmlformats.org/officeDocument/2006/relationships" id="260" r:id="Re424df5c702742f6"/>
    <p:sldId xmlns:r="http://schemas.openxmlformats.org/officeDocument/2006/relationships" id="261" r:id="Rab611c31415c47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8618042ad5446e" /><Relationship Type="http://schemas.openxmlformats.org/officeDocument/2006/relationships/slide" Target="/ppt/slides/slide1.xml" Id="R7d3a7c504a2b42bf" /><Relationship Type="http://schemas.openxmlformats.org/officeDocument/2006/relationships/slide" Target="/ppt/slides/slide2.xml" Id="R63e49766b6cf41a0" /><Relationship Type="http://schemas.openxmlformats.org/officeDocument/2006/relationships/slide" Target="/ppt/slides/slide3.xml" Id="Re99c6257d5bc4d84" /><Relationship Type="http://schemas.openxmlformats.org/officeDocument/2006/relationships/slide" Target="/ppt/slides/slide4.xml" Id="R58b5bb3dab1041cc" /><Relationship Type="http://schemas.openxmlformats.org/officeDocument/2006/relationships/slide" Target="/ppt/slides/slide5.xml" Id="Re424df5c702742f6" /><Relationship Type="http://schemas.openxmlformats.org/officeDocument/2006/relationships/slide" Target="/ppt/slides/slide6.xml" Id="Rab611c31415c47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3c3d71927c41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59054e9af4e23" /><Relationship Type="http://schemas.openxmlformats.org/officeDocument/2006/relationships/theme" Target="/ppt/slideMasters/theme/theme1.xml" Id="R34d5d111e37244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459054e9af4e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44a171da4145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055b51390946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42b287192040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841714e17040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6d8030bebe44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5a70c9a4f949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STRANDMYRA BORETTSLAG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STRANDMYRA BORETTSLAG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STRANDMYRA BORETTSLAG ble etablert [år] og holder til i Straumen.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STRANDMYRA BORETTSLAG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STRANDMYRA BORETTSLAG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STRANDMYRA BORETTSLAG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1 112 500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−549 163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−643 367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5 607 349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8 766 852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STRANDMYRA BORETTSLAG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Boligbyggelaget Nobl, Strandmyra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8226 Straumen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980 449 882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STRANDMYRA BORETTSLAG</a:t>
            </a:r>
          </a:p>
        </p:txBody>
      </p:sp>
    </p:spTree>
  </p:cSld>
  <p:clrMapOvr>
    <a:masterClrMapping xmlns:a="http://schemas.openxmlformats.org/drawingml/2006/main"/>
  </p:clrMapOvr>
</p:sld>
</file>