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66d60bae6b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e049e832646c9"/>
  </p:sldMasterIdLst>
  <p:sldIdLst>
    <p:sldId xmlns:r="http://schemas.openxmlformats.org/officeDocument/2006/relationships" id="256" r:id="R20723523f4b74343"/>
    <p:sldId xmlns:r="http://schemas.openxmlformats.org/officeDocument/2006/relationships" id="257" r:id="R4684f39247eb48ff"/>
    <p:sldId xmlns:r="http://schemas.openxmlformats.org/officeDocument/2006/relationships" id="258" r:id="Rb5b3c28bd1a74cc8"/>
    <p:sldId xmlns:r="http://schemas.openxmlformats.org/officeDocument/2006/relationships" id="259" r:id="R1882ed8afdf54271"/>
    <p:sldId xmlns:r="http://schemas.openxmlformats.org/officeDocument/2006/relationships" id="260" r:id="R3a6e9fc22c4a4005"/>
    <p:sldId xmlns:r="http://schemas.openxmlformats.org/officeDocument/2006/relationships" id="261" r:id="R3d86cc2d3a494109"/>
    <p:sldId xmlns:r="http://schemas.openxmlformats.org/officeDocument/2006/relationships" id="262" r:id="Ra9c9ef0e829d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e049e832646c9" /><Relationship Type="http://schemas.openxmlformats.org/officeDocument/2006/relationships/slide" Target="/ppt/slides/slide1.xml" Id="R20723523f4b74343" /><Relationship Type="http://schemas.openxmlformats.org/officeDocument/2006/relationships/slide" Target="/ppt/slides/slide2.xml" Id="R4684f39247eb48ff" /><Relationship Type="http://schemas.openxmlformats.org/officeDocument/2006/relationships/slide" Target="/ppt/slides/slide3.xml" Id="Rb5b3c28bd1a74cc8" /><Relationship Type="http://schemas.openxmlformats.org/officeDocument/2006/relationships/slide" Target="/ppt/slides/slide4.xml" Id="R1882ed8afdf54271" /><Relationship Type="http://schemas.openxmlformats.org/officeDocument/2006/relationships/slide" Target="/ppt/slides/slide5.xml" Id="R3a6e9fc22c4a4005" /><Relationship Type="http://schemas.openxmlformats.org/officeDocument/2006/relationships/slide" Target="/ppt/slides/slide6.xml" Id="R3d86cc2d3a494109" /><Relationship Type="http://schemas.openxmlformats.org/officeDocument/2006/relationships/slide" Target="/ppt/slides/slide7.xml" Id="Ra9c9ef0e829d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ed8459502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15dc1bd6b442b" /><Relationship Type="http://schemas.openxmlformats.org/officeDocument/2006/relationships/theme" Target="/ppt/slideMasters/theme/theme1.xml" Id="Rb8fb82d3de95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15dc1bd6b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e4ce2136f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d590f04e0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85424d11f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7da96b664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1bb620a8e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feb19fd047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2b003c8a4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