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ff7eb6d0d442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6b9dd235a6456b"/>
  </p:sldMasterIdLst>
  <p:sldIdLst>
    <p:sldId xmlns:r="http://schemas.openxmlformats.org/officeDocument/2006/relationships" id="256" r:id="Rcd43de171a494c85"/>
    <p:sldId xmlns:r="http://schemas.openxmlformats.org/officeDocument/2006/relationships" id="257" r:id="Rd4ec285593f54473"/>
    <p:sldId xmlns:r="http://schemas.openxmlformats.org/officeDocument/2006/relationships" id="258" r:id="R0e7a2e127c6a4531"/>
    <p:sldId xmlns:r="http://schemas.openxmlformats.org/officeDocument/2006/relationships" id="259" r:id="R91e67de06e8542b0"/>
    <p:sldId xmlns:r="http://schemas.openxmlformats.org/officeDocument/2006/relationships" id="260" r:id="Rd5e15fc43c1b4b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6b9dd235a6456b" /><Relationship Type="http://schemas.openxmlformats.org/officeDocument/2006/relationships/slide" Target="/ppt/slides/slide1.xml" Id="Rcd43de171a494c85" /><Relationship Type="http://schemas.openxmlformats.org/officeDocument/2006/relationships/slide" Target="/ppt/slides/slide2.xml" Id="Rd4ec285593f54473" /><Relationship Type="http://schemas.openxmlformats.org/officeDocument/2006/relationships/slide" Target="/ppt/slides/slide3.xml" Id="R0e7a2e127c6a4531" /><Relationship Type="http://schemas.openxmlformats.org/officeDocument/2006/relationships/slide" Target="/ppt/slides/slide4.xml" Id="R91e67de06e8542b0" /><Relationship Type="http://schemas.openxmlformats.org/officeDocument/2006/relationships/slide" Target="/ppt/slides/slide5.xml" Id="Rd5e15fc43c1b4b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5e1f2f303946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0d143942f4c14" /><Relationship Type="http://schemas.openxmlformats.org/officeDocument/2006/relationships/theme" Target="/ppt/slideMasters/theme/theme1.xml" Id="R6cc5a6dc969948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70d143942f4c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cb72a63ea4e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3aabf27f84d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6bea609214f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fb47ef05e48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f9529d2e74d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INGENIØR COMPAGNIET VIKAR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INGENIØR COMPAGNIET VIKAR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 COMPAGNIET VIKAR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INGENIØR COMPAGNIET VIKAR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INGENIØR COMPAGNIET VIKAR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INGENIØR COMPAGNIET VIKAR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980 644 456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INGENIØR COMPAGNIET VIKAR AS</a:t>
            </a:r>
          </a:p>
        </p:txBody>
      </p:sp>
    </p:spTree>
  </p:cSld>
  <p:clrMapOvr>
    <a:masterClrMapping xmlns:a="http://schemas.openxmlformats.org/drawingml/2006/main"/>
  </p:clrMapOvr>
</p:sld>
</file>