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800e82664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ecd8d08724aae"/>
  </p:sldMasterIdLst>
  <p:sldIdLst>
    <p:sldId xmlns:r="http://schemas.openxmlformats.org/officeDocument/2006/relationships" id="256" r:id="Rbb6506f500d94601"/>
    <p:sldId xmlns:r="http://schemas.openxmlformats.org/officeDocument/2006/relationships" id="257" r:id="R11359106073c48f2"/>
    <p:sldId xmlns:r="http://schemas.openxmlformats.org/officeDocument/2006/relationships" id="258" r:id="Raf98cb6fc5bf42b5"/>
    <p:sldId xmlns:r="http://schemas.openxmlformats.org/officeDocument/2006/relationships" id="259" r:id="R9308a838d5004ac5"/>
    <p:sldId xmlns:r="http://schemas.openxmlformats.org/officeDocument/2006/relationships" id="260" r:id="Rbd12007f6474468a"/>
    <p:sldId xmlns:r="http://schemas.openxmlformats.org/officeDocument/2006/relationships" id="261" r:id="R958705fc6199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ecd8d08724aae" /><Relationship Type="http://schemas.openxmlformats.org/officeDocument/2006/relationships/slide" Target="/ppt/slides/slide1.xml" Id="Rbb6506f500d94601" /><Relationship Type="http://schemas.openxmlformats.org/officeDocument/2006/relationships/slide" Target="/ppt/slides/slide2.xml" Id="R11359106073c48f2" /><Relationship Type="http://schemas.openxmlformats.org/officeDocument/2006/relationships/slide" Target="/ppt/slides/slide3.xml" Id="Raf98cb6fc5bf42b5" /><Relationship Type="http://schemas.openxmlformats.org/officeDocument/2006/relationships/slide" Target="/ppt/slides/slide4.xml" Id="R9308a838d5004ac5" /><Relationship Type="http://schemas.openxmlformats.org/officeDocument/2006/relationships/slide" Target="/ppt/slides/slide5.xml" Id="Rbd12007f6474468a" /><Relationship Type="http://schemas.openxmlformats.org/officeDocument/2006/relationships/slide" Target="/ppt/slides/slide6.xml" Id="R958705fc6199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52bf3e623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44dd7a1ae4554" /><Relationship Type="http://schemas.openxmlformats.org/officeDocument/2006/relationships/theme" Target="/ppt/slideMasters/theme/theme1.xml" Id="R8ec54bb58b89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44dd7a1ae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9cb0100a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d39693b04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824fa6483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e78f8c3e8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1bf6153e5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219c8248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SEAL WELD 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SEAL WELD PRO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MABB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NEBDAL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Vibemyr, Nikkelveien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53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firmapost@swp.no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www.swp.no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980 684 652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SEAL WELD PRO AS</a:t>
            </a:r>
          </a:p>
        </p:txBody>
      </p:sp>
    </p:spTree>
  </p:cSld>
  <p:clrMapOvr>
    <a:masterClrMapping xmlns:a="http://schemas.openxmlformats.org/drawingml/2006/main"/>
  </p:clrMapOvr>
</p:sld>
</file>