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f02315ca19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063b524054231"/>
  </p:sldMasterIdLst>
  <p:sldIdLst>
    <p:sldId xmlns:r="http://schemas.openxmlformats.org/officeDocument/2006/relationships" id="256" r:id="R2230205380cb47b3"/>
    <p:sldId xmlns:r="http://schemas.openxmlformats.org/officeDocument/2006/relationships" id="257" r:id="Rd6cf2fccc54c4c81"/>
    <p:sldId xmlns:r="http://schemas.openxmlformats.org/officeDocument/2006/relationships" id="258" r:id="Re5536dedc3ae4544"/>
    <p:sldId xmlns:r="http://schemas.openxmlformats.org/officeDocument/2006/relationships" id="259" r:id="R9cc894f46e044be3"/>
    <p:sldId xmlns:r="http://schemas.openxmlformats.org/officeDocument/2006/relationships" id="260" r:id="R715a697114c04f5e"/>
    <p:sldId xmlns:r="http://schemas.openxmlformats.org/officeDocument/2006/relationships" id="261" r:id="R1ac6a2049c8345aa"/>
    <p:sldId xmlns:r="http://schemas.openxmlformats.org/officeDocument/2006/relationships" id="262" r:id="R60f76b37e55b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063b524054231" /><Relationship Type="http://schemas.openxmlformats.org/officeDocument/2006/relationships/slide" Target="/ppt/slides/slide1.xml" Id="R2230205380cb47b3" /><Relationship Type="http://schemas.openxmlformats.org/officeDocument/2006/relationships/slide" Target="/ppt/slides/slide2.xml" Id="Rd6cf2fccc54c4c81" /><Relationship Type="http://schemas.openxmlformats.org/officeDocument/2006/relationships/slide" Target="/ppt/slides/slide3.xml" Id="Re5536dedc3ae4544" /><Relationship Type="http://schemas.openxmlformats.org/officeDocument/2006/relationships/slide" Target="/ppt/slides/slide4.xml" Id="R9cc894f46e044be3" /><Relationship Type="http://schemas.openxmlformats.org/officeDocument/2006/relationships/slide" Target="/ppt/slides/slide5.xml" Id="R715a697114c04f5e" /><Relationship Type="http://schemas.openxmlformats.org/officeDocument/2006/relationships/slide" Target="/ppt/slides/slide6.xml" Id="R1ac6a2049c8345aa" /><Relationship Type="http://schemas.openxmlformats.org/officeDocument/2006/relationships/slide" Target="/ppt/slides/slide7.xml" Id="R60f76b37e55b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ba010a0ec44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ac47d6e8431c" /><Relationship Type="http://schemas.openxmlformats.org/officeDocument/2006/relationships/theme" Target="/ppt/slideMasters/theme/theme1.xml" Id="R81b78138f53c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1bac47d6e8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a5174aa75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9c618aa3b47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73b06040a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ecbee78eb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ce3ee063c4e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f5cebab7147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d2908c1804b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