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9cdf37f25d44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ba9740f274b4f"/>
  </p:sldMasterIdLst>
  <p:sldIdLst>
    <p:sldId xmlns:r="http://schemas.openxmlformats.org/officeDocument/2006/relationships" id="256" r:id="R11cae83c874a4703"/>
    <p:sldId xmlns:r="http://schemas.openxmlformats.org/officeDocument/2006/relationships" id="257" r:id="Re77c0c71fe194c77"/>
    <p:sldId xmlns:r="http://schemas.openxmlformats.org/officeDocument/2006/relationships" id="258" r:id="Rdf4111cf60d44dd1"/>
    <p:sldId xmlns:r="http://schemas.openxmlformats.org/officeDocument/2006/relationships" id="259" r:id="R882607866820445c"/>
    <p:sldId xmlns:r="http://schemas.openxmlformats.org/officeDocument/2006/relationships" id="260" r:id="Raebe6588e1b64298"/>
    <p:sldId xmlns:r="http://schemas.openxmlformats.org/officeDocument/2006/relationships" id="261" r:id="Re69224ac1408454e"/>
    <p:sldId xmlns:r="http://schemas.openxmlformats.org/officeDocument/2006/relationships" id="262" r:id="R777e4268ad694b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ba9740f274b4f" /><Relationship Type="http://schemas.openxmlformats.org/officeDocument/2006/relationships/slide" Target="/ppt/slides/slide1.xml" Id="R11cae83c874a4703" /><Relationship Type="http://schemas.openxmlformats.org/officeDocument/2006/relationships/slide" Target="/ppt/slides/slide2.xml" Id="Re77c0c71fe194c77" /><Relationship Type="http://schemas.openxmlformats.org/officeDocument/2006/relationships/slide" Target="/ppt/slides/slide3.xml" Id="Rdf4111cf60d44dd1" /><Relationship Type="http://schemas.openxmlformats.org/officeDocument/2006/relationships/slide" Target="/ppt/slides/slide4.xml" Id="R882607866820445c" /><Relationship Type="http://schemas.openxmlformats.org/officeDocument/2006/relationships/slide" Target="/ppt/slides/slide5.xml" Id="Raebe6588e1b64298" /><Relationship Type="http://schemas.openxmlformats.org/officeDocument/2006/relationships/slide" Target="/ppt/slides/slide6.xml" Id="Re69224ac1408454e" /><Relationship Type="http://schemas.openxmlformats.org/officeDocument/2006/relationships/slide" Target="/ppt/slides/slide7.xml" Id="R777e4268ad694b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93d5b678547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ef614fa414bb1" /><Relationship Type="http://schemas.openxmlformats.org/officeDocument/2006/relationships/theme" Target="/ppt/slideMasters/theme/theme1.xml" Id="Rd413506cc6bf4f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7ef614fa414b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f9b43bcea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6c0b688eb44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9a8601d97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4cdb0e3fc42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4b102caf041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9b2c5ec204e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b01d90d7941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−186 531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18 764 677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19 414 121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ROBINSON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Brattåsveien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99 16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980 697 169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