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ec759670fd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f9842a03242a5"/>
  </p:sldMasterIdLst>
  <p:sldIdLst>
    <p:sldId xmlns:r="http://schemas.openxmlformats.org/officeDocument/2006/relationships" id="256" r:id="R5ce26731e5994b6b"/>
    <p:sldId xmlns:r="http://schemas.openxmlformats.org/officeDocument/2006/relationships" id="257" r:id="R889fe1ef08644c8d"/>
    <p:sldId xmlns:r="http://schemas.openxmlformats.org/officeDocument/2006/relationships" id="258" r:id="Rc52c9fce426d4e8b"/>
    <p:sldId xmlns:r="http://schemas.openxmlformats.org/officeDocument/2006/relationships" id="259" r:id="R46c40b547dab4fc5"/>
    <p:sldId xmlns:r="http://schemas.openxmlformats.org/officeDocument/2006/relationships" id="260" r:id="Ra1fe651ae965449f"/>
    <p:sldId xmlns:r="http://schemas.openxmlformats.org/officeDocument/2006/relationships" id="261" r:id="Reb1d6ea8b21241f8"/>
    <p:sldId xmlns:r="http://schemas.openxmlformats.org/officeDocument/2006/relationships" id="262" r:id="R71bb17e158ce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f9842a03242a5" /><Relationship Type="http://schemas.openxmlformats.org/officeDocument/2006/relationships/slide" Target="/ppt/slides/slide1.xml" Id="R5ce26731e5994b6b" /><Relationship Type="http://schemas.openxmlformats.org/officeDocument/2006/relationships/slide" Target="/ppt/slides/slide2.xml" Id="R889fe1ef08644c8d" /><Relationship Type="http://schemas.openxmlformats.org/officeDocument/2006/relationships/slide" Target="/ppt/slides/slide3.xml" Id="Rc52c9fce426d4e8b" /><Relationship Type="http://schemas.openxmlformats.org/officeDocument/2006/relationships/slide" Target="/ppt/slides/slide4.xml" Id="R46c40b547dab4fc5" /><Relationship Type="http://schemas.openxmlformats.org/officeDocument/2006/relationships/slide" Target="/ppt/slides/slide5.xml" Id="Ra1fe651ae965449f" /><Relationship Type="http://schemas.openxmlformats.org/officeDocument/2006/relationships/slide" Target="/ppt/slides/slide6.xml" Id="Reb1d6ea8b21241f8" /><Relationship Type="http://schemas.openxmlformats.org/officeDocument/2006/relationships/slide" Target="/ppt/slides/slide7.xml" Id="R71bb17e158ce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51e25d6324d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58666cade48de" /><Relationship Type="http://schemas.openxmlformats.org/officeDocument/2006/relationships/theme" Target="/ppt/slideMasters/theme/theme1.xml" Id="R56a40757d47d40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c58666cade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4f342c180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3082d66a7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fab97b5ad42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9bd369c9b46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d22c4b5247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aa6cdb6e644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6508cf814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MEIDELL 99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MEIDELL 99 AS ble etablert [år] og holder til i Onarheim.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512 283 917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84 530 191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699 006 127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MEIDELL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Flakkavågsvegen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5694 Onarheim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