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eed4ab82c547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02c9ce8a1a4d86"/>
  </p:sldMasterIdLst>
  <p:sldIdLst>
    <p:sldId xmlns:r="http://schemas.openxmlformats.org/officeDocument/2006/relationships" id="256" r:id="R1e533569bdc44c03"/>
    <p:sldId xmlns:r="http://schemas.openxmlformats.org/officeDocument/2006/relationships" id="257" r:id="R4b5d1c9fef114662"/>
    <p:sldId xmlns:r="http://schemas.openxmlformats.org/officeDocument/2006/relationships" id="258" r:id="R5de80adf9bb7416a"/>
    <p:sldId xmlns:r="http://schemas.openxmlformats.org/officeDocument/2006/relationships" id="259" r:id="R441c0d9f466442ff"/>
    <p:sldId xmlns:r="http://schemas.openxmlformats.org/officeDocument/2006/relationships" id="260" r:id="R99230eea2d1943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02c9ce8a1a4d86" /><Relationship Type="http://schemas.openxmlformats.org/officeDocument/2006/relationships/slide" Target="/ppt/slides/slide1.xml" Id="R1e533569bdc44c03" /><Relationship Type="http://schemas.openxmlformats.org/officeDocument/2006/relationships/slide" Target="/ppt/slides/slide2.xml" Id="R4b5d1c9fef114662" /><Relationship Type="http://schemas.openxmlformats.org/officeDocument/2006/relationships/slide" Target="/ppt/slides/slide3.xml" Id="R5de80adf9bb7416a" /><Relationship Type="http://schemas.openxmlformats.org/officeDocument/2006/relationships/slide" Target="/ppt/slides/slide4.xml" Id="R441c0d9f466442ff" /><Relationship Type="http://schemas.openxmlformats.org/officeDocument/2006/relationships/slide" Target="/ppt/slides/slide5.xml" Id="R99230eea2d1943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f591d1ee4640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2f27747a24ccb" /><Relationship Type="http://schemas.openxmlformats.org/officeDocument/2006/relationships/theme" Target="/ppt/slideMasters/theme/theme1.xml" Id="R088043bd7e7348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12f27747a24c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b3b5f99ba4c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fdbe96e7d4f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5d85e004048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0b3027cdc4b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c4d2eb0af4f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FINSTAD &amp; TEIG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&amp; TEIG ANS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Moenshagen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980 809 331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