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7c558c15f34c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5eabc674da4b42"/>
  </p:sldMasterIdLst>
  <p:sldIdLst>
    <p:sldId xmlns:r="http://schemas.openxmlformats.org/officeDocument/2006/relationships" id="256" r:id="Rf9ea7c3f8ae2458e"/>
    <p:sldId xmlns:r="http://schemas.openxmlformats.org/officeDocument/2006/relationships" id="257" r:id="R741345c962004e31"/>
    <p:sldId xmlns:r="http://schemas.openxmlformats.org/officeDocument/2006/relationships" id="258" r:id="Rb59fcca2e4b14e10"/>
    <p:sldId xmlns:r="http://schemas.openxmlformats.org/officeDocument/2006/relationships" id="259" r:id="Rd430005151444653"/>
    <p:sldId xmlns:r="http://schemas.openxmlformats.org/officeDocument/2006/relationships" id="260" r:id="Rfc60d082b2274a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5eabc674da4b42" /><Relationship Type="http://schemas.openxmlformats.org/officeDocument/2006/relationships/slide" Target="/ppt/slides/slide1.xml" Id="Rf9ea7c3f8ae2458e" /><Relationship Type="http://schemas.openxmlformats.org/officeDocument/2006/relationships/slide" Target="/ppt/slides/slide2.xml" Id="R741345c962004e31" /><Relationship Type="http://schemas.openxmlformats.org/officeDocument/2006/relationships/slide" Target="/ppt/slides/slide3.xml" Id="Rb59fcca2e4b14e10" /><Relationship Type="http://schemas.openxmlformats.org/officeDocument/2006/relationships/slide" Target="/ppt/slides/slide4.xml" Id="Rd430005151444653" /><Relationship Type="http://schemas.openxmlformats.org/officeDocument/2006/relationships/slide" Target="/ppt/slides/slide5.xml" Id="Rfc60d082b2274a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5919d8cfe849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1b04ac7fe24178" /><Relationship Type="http://schemas.openxmlformats.org/officeDocument/2006/relationships/theme" Target="/ppt/slideMasters/theme/theme1.xml" Id="R2bb48d339f9144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1b04ac7fe241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b9272a756942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b5ef689cb64c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2b636731f940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0ac4cabd7b41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1b253079de49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GARDERMOEN HANGAR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GARDERMOEN HANGAR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GARDERMOEN HANGAR DRIFT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GARDERMOEN HANGAR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GARDERMOEN HANGAR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GARDERMOEN HANGAR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980 809 749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GARDERMOEN HANGAR DRIFT AS</a:t>
            </a:r>
          </a:p>
        </p:txBody>
      </p:sp>
    </p:spTree>
  </p:cSld>
  <p:clrMapOvr>
    <a:masterClrMapping xmlns:a="http://schemas.openxmlformats.org/drawingml/2006/main"/>
  </p:clrMapOvr>
</p:sld>
</file>